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19" roundtripDataSignature="AMtx7mjkUUcSCykmf93AQebuKJpfp0lGc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customschemas.google.com/relationships/presentationmetadata" Target="meta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 name="Google Shape;6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5" name="Google Shape;145;p1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5" name="Google Shape;155;p1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 name="Google Shape;16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6" name="Google Shape;206;p1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6" name="Google Shape;66;p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6" name="Google Shape;76;p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7" name="Google Shape;87;p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 name="Google Shape;98;p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7" name="Google Shape;107;p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7" name="Google Shape;117;p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7" name="Google Shape;127;p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7" name="Google Shape;137;p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9" name="Shape 9"/>
        <p:cNvGrpSpPr/>
        <p:nvPr/>
      </p:nvGrpSpPr>
      <p:grpSpPr>
        <a:xfrm>
          <a:off x="0" y="0"/>
          <a:ext cx="0" cy="0"/>
          <a:chOff x="0" y="0"/>
          <a:chExt cx="0" cy="0"/>
        </a:xfrm>
      </p:grpSpPr>
      <p:sp>
        <p:nvSpPr>
          <p:cNvPr id="10" name="Google Shape;10;p17"/>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 name="Google Shape;11;p17"/>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Autofit/>
          </a:bodyPr>
          <a:lstStyle>
            <a:lvl1pPr indent="-342900" lvl="0" marL="457200" algn="l">
              <a:lnSpc>
                <a:spcPct val="115000"/>
              </a:lnSpc>
              <a:spcBef>
                <a:spcPts val="360"/>
              </a:spcBef>
              <a:spcAft>
                <a:spcPts val="0"/>
              </a:spcAft>
              <a:buClr>
                <a:schemeClr val="dk1"/>
              </a:buClr>
              <a:buSzPts val="1800"/>
              <a:buChar char="•"/>
              <a:defRPr/>
            </a:lvl1pPr>
            <a:lvl2pPr indent="-342900" lvl="1" marL="914400" algn="l">
              <a:lnSpc>
                <a:spcPct val="115000"/>
              </a:lnSpc>
              <a:spcBef>
                <a:spcPts val="360"/>
              </a:spcBef>
              <a:spcAft>
                <a:spcPts val="0"/>
              </a:spcAft>
              <a:buClr>
                <a:schemeClr val="dk1"/>
              </a:buClr>
              <a:buSzPts val="1800"/>
              <a:buChar char="–"/>
              <a:defRPr/>
            </a:lvl2pPr>
            <a:lvl3pPr indent="-342900" lvl="2" marL="1371600" algn="l">
              <a:lnSpc>
                <a:spcPct val="115000"/>
              </a:lnSpc>
              <a:spcBef>
                <a:spcPts val="360"/>
              </a:spcBef>
              <a:spcAft>
                <a:spcPts val="0"/>
              </a:spcAft>
              <a:buClr>
                <a:schemeClr val="dk1"/>
              </a:buClr>
              <a:buSzPts val="1800"/>
              <a:buChar char="•"/>
              <a:defRPr/>
            </a:lvl3pPr>
            <a:lvl4pPr indent="-342900" lvl="3" marL="1828800" algn="l">
              <a:lnSpc>
                <a:spcPct val="115000"/>
              </a:lnSpc>
              <a:spcBef>
                <a:spcPts val="360"/>
              </a:spcBef>
              <a:spcAft>
                <a:spcPts val="0"/>
              </a:spcAft>
              <a:buClr>
                <a:schemeClr val="dk1"/>
              </a:buClr>
              <a:buSzPts val="1800"/>
              <a:buChar char="–"/>
              <a:defRPr/>
            </a:lvl4pPr>
            <a:lvl5pPr indent="-342900" lvl="4" marL="2286000" algn="l">
              <a:lnSpc>
                <a:spcPct val="115000"/>
              </a:lnSpc>
              <a:spcBef>
                <a:spcPts val="360"/>
              </a:spcBef>
              <a:spcAft>
                <a:spcPts val="0"/>
              </a:spcAft>
              <a:buClr>
                <a:schemeClr val="dk1"/>
              </a:buClr>
              <a:buSzPts val="1800"/>
              <a:buChar char="»"/>
              <a:defRPr/>
            </a:lvl5pPr>
            <a:lvl6pPr indent="-342900" lvl="5" marL="2743200" algn="l">
              <a:lnSpc>
                <a:spcPct val="115000"/>
              </a:lnSpc>
              <a:spcBef>
                <a:spcPts val="360"/>
              </a:spcBef>
              <a:spcAft>
                <a:spcPts val="0"/>
              </a:spcAft>
              <a:buClr>
                <a:schemeClr val="dk1"/>
              </a:buClr>
              <a:buSzPts val="1800"/>
              <a:buChar char="•"/>
              <a:defRPr/>
            </a:lvl6pPr>
            <a:lvl7pPr indent="-342900" lvl="6" marL="3200400" algn="l">
              <a:lnSpc>
                <a:spcPct val="115000"/>
              </a:lnSpc>
              <a:spcBef>
                <a:spcPts val="360"/>
              </a:spcBef>
              <a:spcAft>
                <a:spcPts val="0"/>
              </a:spcAft>
              <a:buClr>
                <a:schemeClr val="dk1"/>
              </a:buClr>
              <a:buSzPts val="1800"/>
              <a:buChar char="•"/>
              <a:defRPr/>
            </a:lvl7pPr>
            <a:lvl8pPr indent="-342900" lvl="7" marL="3657600" algn="l">
              <a:lnSpc>
                <a:spcPct val="115000"/>
              </a:lnSpc>
              <a:spcBef>
                <a:spcPts val="360"/>
              </a:spcBef>
              <a:spcAft>
                <a:spcPts val="0"/>
              </a:spcAft>
              <a:buClr>
                <a:schemeClr val="dk1"/>
              </a:buClr>
              <a:buSzPts val="1800"/>
              <a:buChar char="•"/>
              <a:defRPr/>
            </a:lvl8pPr>
            <a:lvl9pPr indent="-342900" lvl="8" marL="4114800" algn="l">
              <a:lnSpc>
                <a:spcPct val="115000"/>
              </a:lnSpc>
              <a:spcBef>
                <a:spcPts val="360"/>
              </a:spcBef>
              <a:spcAft>
                <a:spcPts val="0"/>
              </a:spcAft>
              <a:buClr>
                <a:schemeClr val="dk1"/>
              </a:buClr>
              <a:buSzPts val="1800"/>
              <a:buChar char="•"/>
              <a:defRPr/>
            </a:lvl9pPr>
          </a:lstStyle>
          <a:p/>
        </p:txBody>
      </p:sp>
      <p:sp>
        <p:nvSpPr>
          <p:cNvPr id="12" name="Google Shape;12;p17"/>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 name="Google Shape;13;p17"/>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4" name="Google Shape;14;p17"/>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42" name="Shape 42"/>
        <p:cNvGrpSpPr/>
        <p:nvPr/>
      </p:nvGrpSpPr>
      <p:grpSpPr>
        <a:xfrm>
          <a:off x="0" y="0"/>
          <a:ext cx="0" cy="0"/>
          <a:chOff x="0" y="0"/>
          <a:chExt cx="0" cy="0"/>
        </a:xfrm>
      </p:grpSpPr>
      <p:sp>
        <p:nvSpPr>
          <p:cNvPr id="43" name="Google Shape;43;p26"/>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4" name="Google Shape;44;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2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27"/>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8" name="Google Shape;48;p27"/>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9" name="Google Shape;49;p27"/>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50" name="Google Shape;50;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1" name="Shape 51"/>
        <p:cNvGrpSpPr/>
        <p:nvPr/>
      </p:nvGrpSpPr>
      <p:grpSpPr>
        <a:xfrm>
          <a:off x="0" y="0"/>
          <a:ext cx="0" cy="0"/>
          <a:chOff x="0" y="0"/>
          <a:chExt cx="0" cy="0"/>
        </a:xfrm>
      </p:grpSpPr>
      <p:sp>
        <p:nvSpPr>
          <p:cNvPr id="52" name="Google Shape;52;p28"/>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53" name="Google Shape;53;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4" name="Shape 54"/>
        <p:cNvGrpSpPr/>
        <p:nvPr/>
      </p:nvGrpSpPr>
      <p:grpSpPr>
        <a:xfrm>
          <a:off x="0" y="0"/>
          <a:ext cx="0" cy="0"/>
          <a:chOff x="0" y="0"/>
          <a:chExt cx="0" cy="0"/>
        </a:xfrm>
      </p:grpSpPr>
      <p:sp>
        <p:nvSpPr>
          <p:cNvPr id="55" name="Google Shape;55;p29"/>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6" name="Google Shape;56;p29"/>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57" name="Google Shape;57;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Google Shape;16;p18"/>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7" name="Google Shape;17;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8" name="Shape 18"/>
        <p:cNvGrpSpPr/>
        <p:nvPr/>
      </p:nvGrpSpPr>
      <p:grpSpPr>
        <a:xfrm>
          <a:off x="0" y="0"/>
          <a:ext cx="0" cy="0"/>
          <a:chOff x="0" y="0"/>
          <a:chExt cx="0" cy="0"/>
        </a:xfrm>
      </p:grpSpPr>
      <p:sp>
        <p:nvSpPr>
          <p:cNvPr id="19" name="Google Shape;19;p19"/>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40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0" name="Google Shape;20;p19"/>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1" name="Google Shape;21;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2" name="Shape 22"/>
        <p:cNvGrpSpPr/>
        <p:nvPr/>
      </p:nvGrpSpPr>
      <p:grpSpPr>
        <a:xfrm>
          <a:off x="0" y="0"/>
          <a:ext cx="0" cy="0"/>
          <a:chOff x="0" y="0"/>
          <a:chExt cx="0" cy="0"/>
        </a:xfrm>
      </p:grpSpPr>
      <p:sp>
        <p:nvSpPr>
          <p:cNvPr id="23" name="Google Shape;23;p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 name="Google Shape;24;p2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5" name="Google Shape;25;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6" name="Shape 26"/>
        <p:cNvGrpSpPr/>
        <p:nvPr/>
      </p:nvGrpSpPr>
      <p:grpSpPr>
        <a:xfrm>
          <a:off x="0" y="0"/>
          <a:ext cx="0" cy="0"/>
          <a:chOff x="0" y="0"/>
          <a:chExt cx="0" cy="0"/>
        </a:xfrm>
      </p:grpSpPr>
      <p:sp>
        <p:nvSpPr>
          <p:cNvPr id="27" name="Google Shape;27;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Rest of the slides">
  <p:cSld name="2_Rest of the slides">
    <p:spTree>
      <p:nvGrpSpPr>
        <p:cNvPr id="28" name="Shape 28"/>
        <p:cNvGrpSpPr/>
        <p:nvPr/>
      </p:nvGrpSpPr>
      <p:grpSpPr>
        <a:xfrm>
          <a:off x="0" y="0"/>
          <a:ext cx="0" cy="0"/>
          <a:chOff x="0" y="0"/>
          <a:chExt cx="0" cy="0"/>
        </a:xfrm>
      </p:grpSpPr>
      <p:sp>
        <p:nvSpPr>
          <p:cNvPr id="29" name="Google Shape;29;p22"/>
          <p:cNvSpPr txBox="1"/>
          <p:nvPr>
            <p:ph type="title"/>
          </p:nvPr>
        </p:nvSpPr>
        <p:spPr>
          <a:xfrm>
            <a:off x="365126" y="190501"/>
            <a:ext cx="8413800" cy="332400"/>
          </a:xfrm>
          <a:prstGeom prst="rect">
            <a:avLst/>
          </a:prstGeom>
          <a:noFill/>
          <a:ln>
            <a:noFill/>
          </a:ln>
        </p:spPr>
        <p:txBody>
          <a:bodyPr anchorCtr="0" anchor="t" bIns="0" lIns="0" spcFirstLastPara="1" rIns="0" wrap="square" tIns="0">
            <a:noAutofit/>
          </a:bodyPr>
          <a:lstStyle>
            <a:lvl1pPr lvl="0" marR="0" algn="l">
              <a:lnSpc>
                <a:spcPct val="90000"/>
              </a:lnSpc>
              <a:spcBef>
                <a:spcPts val="0"/>
              </a:spcBef>
              <a:spcAft>
                <a:spcPts val="0"/>
              </a:spcAft>
              <a:buClr>
                <a:schemeClr val="dk1"/>
              </a:buClr>
              <a:buSzPts val="3520"/>
              <a:buFont typeface="Calibri"/>
              <a:buNone/>
              <a:defRPr b="1" i="0" sz="2330" u="none" cap="none" strike="noStrike">
                <a:solidFill>
                  <a:srgbClr val="3F3F3F"/>
                </a:solidFill>
                <a:latin typeface="Arial"/>
                <a:ea typeface="Arial"/>
                <a:cs typeface="Arial"/>
                <a:sym typeface="Arial"/>
              </a:defRPr>
            </a:lvl1pPr>
            <a:lvl2pPr lvl="1" marR="0" algn="l">
              <a:lnSpc>
                <a:spcPct val="100000"/>
              </a:lnSpc>
              <a:spcBef>
                <a:spcPts val="0"/>
              </a:spcBef>
              <a:spcAft>
                <a:spcPts val="0"/>
              </a:spcAft>
              <a:buClr>
                <a:srgbClr val="000000"/>
              </a:buClr>
              <a:buSzPts val="1800"/>
              <a:buFont typeface="Arial"/>
              <a:buNone/>
              <a:defRPr b="0" i="0" sz="1191"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800"/>
              <a:buFont typeface="Arial"/>
              <a:buNone/>
              <a:defRPr b="0" i="0" sz="1191"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800"/>
              <a:buFont typeface="Arial"/>
              <a:buNone/>
              <a:defRPr b="0" i="0" sz="1191"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800"/>
              <a:buFont typeface="Arial"/>
              <a:buNone/>
              <a:defRPr b="0" i="0" sz="1191"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800"/>
              <a:buFont typeface="Arial"/>
              <a:buNone/>
              <a:defRPr b="0" i="0" sz="1191"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800"/>
              <a:buFont typeface="Arial"/>
              <a:buNone/>
              <a:defRPr b="0" i="0" sz="1191"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800"/>
              <a:buFont typeface="Arial"/>
              <a:buNone/>
              <a:defRPr b="0" i="0" sz="1191"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800"/>
              <a:buFont typeface="Arial"/>
              <a:buNone/>
              <a:defRPr b="0" i="0" sz="1191"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0" name="Shape 30"/>
        <p:cNvGrpSpPr/>
        <p:nvPr/>
      </p:nvGrpSpPr>
      <p:grpSpPr>
        <a:xfrm>
          <a:off x="0" y="0"/>
          <a:ext cx="0" cy="0"/>
          <a:chOff x="0" y="0"/>
          <a:chExt cx="0" cy="0"/>
        </a:xfrm>
      </p:grpSpPr>
      <p:sp>
        <p:nvSpPr>
          <p:cNvPr id="31" name="Google Shape;31;p2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2" name="Google Shape;32;p23"/>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3" name="Google Shape;33;p23"/>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4" name="Google Shape;34;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5" name="Shape 35"/>
        <p:cNvGrpSpPr/>
        <p:nvPr/>
      </p:nvGrpSpPr>
      <p:grpSpPr>
        <a:xfrm>
          <a:off x="0" y="0"/>
          <a:ext cx="0" cy="0"/>
          <a:chOff x="0" y="0"/>
          <a:chExt cx="0" cy="0"/>
        </a:xfrm>
      </p:grpSpPr>
      <p:sp>
        <p:nvSpPr>
          <p:cNvPr id="36" name="Google Shape;36;p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7" name="Google Shape;37;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8" name="Shape 38"/>
        <p:cNvGrpSpPr/>
        <p:nvPr/>
      </p:nvGrpSpPr>
      <p:grpSpPr>
        <a:xfrm>
          <a:off x="0" y="0"/>
          <a:ext cx="0" cy="0"/>
          <a:chOff x="0" y="0"/>
          <a:chExt cx="0" cy="0"/>
        </a:xfrm>
      </p:grpSpPr>
      <p:sp>
        <p:nvSpPr>
          <p:cNvPr id="39" name="Google Shape;39;p25"/>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0" name="Google Shape;40;p25"/>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41" name="Google Shape;41;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Calibri"/>
                <a:ea typeface="Calibri"/>
                <a:cs typeface="Calibri"/>
                <a:sym typeface="Calibri"/>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18.png"/><Relationship Id="rId5"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16.png"/><Relationship Id="rId9" Type="http://schemas.openxmlformats.org/officeDocument/2006/relationships/image" Target="../media/image1.png"/><Relationship Id="rId5" Type="http://schemas.openxmlformats.org/officeDocument/2006/relationships/image" Target="../media/image14.png"/><Relationship Id="rId6" Type="http://schemas.openxmlformats.org/officeDocument/2006/relationships/image" Target="../media/image11.png"/><Relationship Id="rId7" Type="http://schemas.openxmlformats.org/officeDocument/2006/relationships/image" Target="../media/image15.png"/><Relationship Id="rId8"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7.png"/><Relationship Id="rId4" Type="http://schemas.openxmlformats.org/officeDocument/2006/relationships/image" Target="../media/image2.png"/><Relationship Id="rId5" Type="http://schemas.openxmlformats.org/officeDocument/2006/relationships/hyperlink" Target="https://www.ingenuity-inc.org/" TargetMode="External"/><Relationship Id="rId6" Type="http://schemas.openxmlformats.org/officeDocument/2006/relationships/hyperlink" Target="http://youtu.be/8gLRzuQRmU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7.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pic>
        <p:nvPicPr>
          <p:cNvPr id="62" name="Google Shape;62;p1"/>
          <p:cNvPicPr preferRelativeResize="0"/>
          <p:nvPr/>
        </p:nvPicPr>
        <p:blipFill rotWithShape="1">
          <a:blip r:embed="rId3">
            <a:alphaModFix/>
          </a:blip>
          <a:srcRect b="15116" l="0" r="0" t="16079"/>
          <a:stretch/>
        </p:blipFill>
        <p:spPr>
          <a:xfrm>
            <a:off x="0" y="0"/>
            <a:ext cx="9143999" cy="4187700"/>
          </a:xfrm>
          <a:prstGeom prst="rect">
            <a:avLst/>
          </a:prstGeom>
          <a:noFill/>
          <a:ln>
            <a:noFill/>
          </a:ln>
        </p:spPr>
      </p:pic>
      <p:pic>
        <p:nvPicPr>
          <p:cNvPr id="63" name="Google Shape;63;p1"/>
          <p:cNvPicPr preferRelativeResize="0"/>
          <p:nvPr/>
        </p:nvPicPr>
        <p:blipFill rotWithShape="1">
          <a:blip r:embed="rId4">
            <a:alphaModFix/>
          </a:blip>
          <a:srcRect b="21970" l="8101" r="23065" t="17511"/>
          <a:stretch/>
        </p:blipFill>
        <p:spPr>
          <a:xfrm>
            <a:off x="161443" y="4316215"/>
            <a:ext cx="2283341" cy="67461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cxnSp>
        <p:nvCxnSpPr>
          <p:cNvPr id="147" name="Google Shape;147;p10"/>
          <p:cNvCxnSpPr/>
          <p:nvPr/>
        </p:nvCxnSpPr>
        <p:spPr>
          <a:xfrm>
            <a:off x="183072" y="1170026"/>
            <a:ext cx="3910462" cy="16426"/>
          </a:xfrm>
          <a:prstGeom prst="straightConnector1">
            <a:avLst/>
          </a:prstGeom>
          <a:noFill/>
          <a:ln cap="flat" cmpd="sng" w="22225">
            <a:solidFill>
              <a:srgbClr val="219F8E"/>
            </a:solidFill>
            <a:prstDash val="dash"/>
            <a:round/>
            <a:headEnd len="sm" w="sm" type="none"/>
            <a:tailEnd len="sm" w="sm" type="none"/>
          </a:ln>
        </p:spPr>
      </p:cxnSp>
      <p:pic>
        <p:nvPicPr>
          <p:cNvPr id="148" name="Google Shape;148;p10"/>
          <p:cNvPicPr preferRelativeResize="0"/>
          <p:nvPr/>
        </p:nvPicPr>
        <p:blipFill rotWithShape="1">
          <a:blip r:embed="rId3">
            <a:alphaModFix/>
          </a:blip>
          <a:srcRect b="21970" l="8101" r="23065" t="17511"/>
          <a:stretch/>
        </p:blipFill>
        <p:spPr>
          <a:xfrm>
            <a:off x="6668569" y="40433"/>
            <a:ext cx="2283341" cy="674613"/>
          </a:xfrm>
          <a:prstGeom prst="rect">
            <a:avLst/>
          </a:prstGeom>
          <a:noFill/>
          <a:ln>
            <a:noFill/>
          </a:ln>
        </p:spPr>
      </p:pic>
      <p:sp>
        <p:nvSpPr>
          <p:cNvPr id="149" name="Google Shape;149;p10"/>
          <p:cNvSpPr/>
          <p:nvPr/>
        </p:nvSpPr>
        <p:spPr>
          <a:xfrm>
            <a:off x="129907" y="353535"/>
            <a:ext cx="4945585"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002060"/>
                </a:solidFill>
                <a:latin typeface="Calibri"/>
                <a:ea typeface="Calibri"/>
                <a:cs typeface="Calibri"/>
                <a:sym typeface="Calibri"/>
              </a:rPr>
              <a:t>Multitenant architecture</a:t>
            </a:r>
            <a:endParaRPr b="1" i="0" sz="2400" u="none" cap="none" strike="noStrike">
              <a:solidFill>
                <a:srgbClr val="000000"/>
              </a:solidFill>
              <a:latin typeface="Arial"/>
              <a:ea typeface="Arial"/>
              <a:cs typeface="Arial"/>
              <a:sym typeface="Arial"/>
            </a:endParaRPr>
          </a:p>
        </p:txBody>
      </p:sp>
      <p:pic>
        <p:nvPicPr>
          <p:cNvPr id="150" name="Google Shape;150;p10"/>
          <p:cNvPicPr preferRelativeResize="0"/>
          <p:nvPr/>
        </p:nvPicPr>
        <p:blipFill rotWithShape="1">
          <a:blip r:embed="rId4">
            <a:alphaModFix/>
          </a:blip>
          <a:srcRect b="0" l="0" r="0" t="0"/>
          <a:stretch/>
        </p:blipFill>
        <p:spPr>
          <a:xfrm>
            <a:off x="2762197" y="1422748"/>
            <a:ext cx="3910451" cy="2216792"/>
          </a:xfrm>
          <a:prstGeom prst="rect">
            <a:avLst/>
          </a:prstGeom>
          <a:noFill/>
          <a:ln cap="flat" cmpd="sng" w="9525">
            <a:solidFill>
              <a:schemeClr val="dk2"/>
            </a:solidFill>
            <a:prstDash val="solid"/>
            <a:round/>
            <a:headEnd len="sm" w="sm" type="none"/>
            <a:tailEnd len="sm" w="sm" type="none"/>
          </a:ln>
        </p:spPr>
      </p:pic>
      <p:sp>
        <p:nvSpPr>
          <p:cNvPr id="151" name="Google Shape;151;p10"/>
          <p:cNvSpPr/>
          <p:nvPr/>
        </p:nvSpPr>
        <p:spPr>
          <a:xfrm>
            <a:off x="183072" y="1417590"/>
            <a:ext cx="2230500" cy="2308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1D407B"/>
                </a:solidFill>
                <a:latin typeface="Calibri"/>
                <a:ea typeface="Calibri"/>
                <a:cs typeface="Calibri"/>
                <a:sym typeface="Calibri"/>
              </a:rPr>
              <a:t>artlook’s multinenant architecture gives communities flexibility to make the platform their own by supporting custom colors, logos, images, and even data fields.</a:t>
            </a:r>
            <a:endParaRPr b="0" i="0" sz="1800" u="none" cap="none" strike="noStrike">
              <a:solidFill>
                <a:srgbClr val="1D407B"/>
              </a:solidFill>
              <a:latin typeface="Calibri"/>
              <a:ea typeface="Calibri"/>
              <a:cs typeface="Calibri"/>
              <a:sym typeface="Calibri"/>
            </a:endParaRPr>
          </a:p>
        </p:txBody>
      </p:sp>
      <p:pic>
        <p:nvPicPr>
          <p:cNvPr id="152" name="Google Shape;152;p10"/>
          <p:cNvPicPr preferRelativeResize="0"/>
          <p:nvPr/>
        </p:nvPicPr>
        <p:blipFill rotWithShape="1">
          <a:blip r:embed="rId5">
            <a:alphaModFix/>
          </a:blip>
          <a:srcRect b="0" l="0" r="0" t="0"/>
          <a:stretch/>
        </p:blipFill>
        <p:spPr>
          <a:xfrm>
            <a:off x="4727825" y="2641050"/>
            <a:ext cx="4170923" cy="2136749"/>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14"/>
          <p:cNvSpPr/>
          <p:nvPr/>
        </p:nvSpPr>
        <p:spPr>
          <a:xfrm>
            <a:off x="129907" y="544923"/>
            <a:ext cx="4273927"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002060"/>
                </a:solidFill>
                <a:latin typeface="Calibri"/>
                <a:ea typeface="Calibri"/>
                <a:cs typeface="Calibri"/>
                <a:sym typeface="Calibri"/>
              </a:rPr>
              <a:t>Partner Communities</a:t>
            </a:r>
            <a:endParaRPr b="1" i="0" sz="2400" u="none" cap="none" strike="noStrike">
              <a:solidFill>
                <a:srgbClr val="000000"/>
              </a:solidFill>
              <a:latin typeface="Arial"/>
              <a:ea typeface="Arial"/>
              <a:cs typeface="Arial"/>
              <a:sym typeface="Arial"/>
            </a:endParaRPr>
          </a:p>
        </p:txBody>
      </p:sp>
      <p:sp>
        <p:nvSpPr>
          <p:cNvPr id="158" name="Google Shape;158;p14"/>
          <p:cNvSpPr/>
          <p:nvPr/>
        </p:nvSpPr>
        <p:spPr>
          <a:xfrm>
            <a:off x="129900" y="1548000"/>
            <a:ext cx="4305900" cy="3139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lang="en-US" sz="1800">
                <a:solidFill>
                  <a:srgbClr val="1D407B"/>
                </a:solidFill>
                <a:latin typeface="Calibri"/>
                <a:ea typeface="Calibri"/>
                <a:cs typeface="Calibri"/>
                <a:sym typeface="Calibri"/>
              </a:rPr>
              <a:t>Launched in 2013 in Chicago Public Schools—the nation’s third largest school system—artlook® has served as a springboard to exponential increases in students’ arts access.  In 2019, in part through a partnership with the Kennedy Center for the Performing Arts in Washington, D.C., artlook® launched in six more U.S. cities and one state. </a:t>
            </a:r>
            <a:r>
              <a:rPr b="0" i="0" lang="en-US" sz="1800" u="none" cap="none" strike="noStrike">
                <a:solidFill>
                  <a:srgbClr val="1D407B"/>
                </a:solidFill>
                <a:latin typeface="Calibri"/>
                <a:ea typeface="Calibri"/>
                <a:cs typeface="Calibri"/>
                <a:sym typeface="Calibri"/>
              </a:rPr>
              <a:t>The goal is to expand arts education access, quality, and equity for every child, in every grade, in every school.</a:t>
            </a:r>
            <a:endParaRPr b="0" i="0" sz="1400" u="none" cap="none" strike="noStrike">
              <a:solidFill>
                <a:srgbClr val="000000"/>
              </a:solidFill>
              <a:latin typeface="Arial"/>
              <a:ea typeface="Arial"/>
              <a:cs typeface="Arial"/>
              <a:sym typeface="Arial"/>
            </a:endParaRPr>
          </a:p>
        </p:txBody>
      </p:sp>
      <p:cxnSp>
        <p:nvCxnSpPr>
          <p:cNvPr id="159" name="Google Shape;159;p14"/>
          <p:cNvCxnSpPr/>
          <p:nvPr/>
        </p:nvCxnSpPr>
        <p:spPr>
          <a:xfrm>
            <a:off x="183072" y="1361416"/>
            <a:ext cx="3910462" cy="16426"/>
          </a:xfrm>
          <a:prstGeom prst="straightConnector1">
            <a:avLst/>
          </a:prstGeom>
          <a:noFill/>
          <a:ln cap="flat" cmpd="sng" w="22225">
            <a:solidFill>
              <a:srgbClr val="219F8E"/>
            </a:solidFill>
            <a:prstDash val="dash"/>
            <a:round/>
            <a:headEnd len="sm" w="sm" type="none"/>
            <a:tailEnd len="sm" w="sm" type="none"/>
          </a:ln>
        </p:spPr>
      </p:cxnSp>
      <p:pic>
        <p:nvPicPr>
          <p:cNvPr id="160" name="Google Shape;160;p14"/>
          <p:cNvPicPr preferRelativeResize="0"/>
          <p:nvPr/>
        </p:nvPicPr>
        <p:blipFill rotWithShape="1">
          <a:blip r:embed="rId3">
            <a:alphaModFix/>
          </a:blip>
          <a:srcRect b="21970" l="8101" r="23065" t="17511"/>
          <a:stretch/>
        </p:blipFill>
        <p:spPr>
          <a:xfrm>
            <a:off x="6668569" y="40433"/>
            <a:ext cx="2283341" cy="674613"/>
          </a:xfrm>
          <a:prstGeom prst="rect">
            <a:avLst/>
          </a:prstGeom>
          <a:noFill/>
          <a:ln>
            <a:noFill/>
          </a:ln>
        </p:spPr>
      </p:pic>
      <p:pic>
        <p:nvPicPr>
          <p:cNvPr id="161" name="Google Shape;161;p14"/>
          <p:cNvPicPr preferRelativeResize="0"/>
          <p:nvPr/>
        </p:nvPicPr>
        <p:blipFill rotWithShape="1">
          <a:blip r:embed="rId4">
            <a:alphaModFix/>
          </a:blip>
          <a:srcRect b="0" l="0" r="0" t="0"/>
          <a:stretch/>
        </p:blipFill>
        <p:spPr>
          <a:xfrm>
            <a:off x="4519540" y="1335310"/>
            <a:ext cx="4603194" cy="326361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grpSp>
        <p:nvGrpSpPr>
          <p:cNvPr id="166" name="Google Shape;166;p12"/>
          <p:cNvGrpSpPr/>
          <p:nvPr/>
        </p:nvGrpSpPr>
        <p:grpSpPr>
          <a:xfrm>
            <a:off x="135332" y="1590947"/>
            <a:ext cx="8599843" cy="3320855"/>
            <a:chOff x="135332" y="1144377"/>
            <a:chExt cx="8599843" cy="3320855"/>
          </a:xfrm>
        </p:grpSpPr>
        <p:sp>
          <p:nvSpPr>
            <p:cNvPr id="167" name="Google Shape;167;p12"/>
            <p:cNvSpPr txBox="1"/>
            <p:nvPr/>
          </p:nvSpPr>
          <p:spPr>
            <a:xfrm>
              <a:off x="135332" y="2396699"/>
              <a:ext cx="2305800" cy="727800"/>
            </a:xfrm>
            <a:prstGeom prst="rect">
              <a:avLst/>
            </a:prstGeom>
            <a:noFill/>
            <a:ln>
              <a:noFill/>
            </a:ln>
          </p:spPr>
          <p:txBody>
            <a:bodyPr anchorCtr="0" anchor="t" bIns="40300" lIns="80650" spcFirstLastPara="1" rIns="80650" wrap="square" tIns="40300">
              <a:noAutofit/>
            </a:bodyPr>
            <a:lstStyle/>
            <a:p>
              <a:pPr indent="0" lvl="0" marL="0" marR="0" rtl="0" algn="r">
                <a:lnSpc>
                  <a:spcPct val="100000"/>
                </a:lnSpc>
                <a:spcBef>
                  <a:spcPts val="0"/>
                </a:spcBef>
                <a:spcAft>
                  <a:spcPts val="0"/>
                </a:spcAft>
                <a:buClr>
                  <a:srgbClr val="000000"/>
                </a:buClr>
                <a:buSzPts val="1235"/>
                <a:buFont typeface="Arial"/>
                <a:buNone/>
              </a:pPr>
              <a:r>
                <a:rPr b="1" i="0" lang="en-US" sz="1235" u="none" cap="none" strike="noStrike">
                  <a:solidFill>
                    <a:srgbClr val="002060"/>
                  </a:solidFill>
                  <a:latin typeface="Trebuchet MS"/>
                  <a:ea typeface="Trebuchet MS"/>
                  <a:cs typeface="Trebuchet MS"/>
                  <a:sym typeface="Trebuchet MS"/>
                </a:rPr>
                <a:t>New Features</a:t>
              </a:r>
              <a:endParaRPr b="0" i="0" sz="1588" u="none" cap="none" strike="noStrike">
                <a:solidFill>
                  <a:srgbClr val="002060"/>
                </a:solidFill>
                <a:latin typeface="Calibri"/>
                <a:ea typeface="Calibri"/>
                <a:cs typeface="Calibri"/>
                <a:sym typeface="Calibri"/>
              </a:endParaRPr>
            </a:p>
            <a:p>
              <a:pPr indent="0" lvl="0" marL="0" marR="0" rtl="0" algn="r">
                <a:lnSpc>
                  <a:spcPct val="100000"/>
                </a:lnSpc>
                <a:spcBef>
                  <a:spcPts val="0"/>
                </a:spcBef>
                <a:spcAft>
                  <a:spcPts val="0"/>
                </a:spcAft>
                <a:buClr>
                  <a:srgbClr val="000000"/>
                </a:buClr>
                <a:buSzPts val="1059"/>
                <a:buFont typeface="Arial"/>
                <a:buNone/>
              </a:pPr>
              <a:r>
                <a:rPr b="0" i="0" lang="en-US" sz="1059" u="none" cap="none" strike="noStrike">
                  <a:solidFill>
                    <a:srgbClr val="7F7F7F"/>
                  </a:solidFill>
                  <a:latin typeface="Calibri"/>
                  <a:ea typeface="Calibri"/>
                  <a:cs typeface="Calibri"/>
                  <a:sym typeface="Calibri"/>
                </a:rPr>
                <a:t>New features available to all artlook users in all communities as they are developed and released</a:t>
              </a:r>
              <a:endParaRPr b="0" i="0" sz="1400" u="none" cap="none" strike="noStrike">
                <a:solidFill>
                  <a:srgbClr val="000000"/>
                </a:solidFill>
                <a:latin typeface="Arial"/>
                <a:ea typeface="Arial"/>
                <a:cs typeface="Arial"/>
                <a:sym typeface="Arial"/>
              </a:endParaRPr>
            </a:p>
          </p:txBody>
        </p:sp>
        <p:grpSp>
          <p:nvGrpSpPr>
            <p:cNvPr id="168" name="Google Shape;168;p12"/>
            <p:cNvGrpSpPr/>
            <p:nvPr/>
          </p:nvGrpSpPr>
          <p:grpSpPr>
            <a:xfrm>
              <a:off x="401503" y="1144377"/>
              <a:ext cx="8333672" cy="3320855"/>
              <a:chOff x="401503" y="1144377"/>
              <a:chExt cx="8333672" cy="3320855"/>
            </a:xfrm>
          </p:grpSpPr>
          <p:cxnSp>
            <p:nvCxnSpPr>
              <p:cNvPr id="169" name="Google Shape;169;p12"/>
              <p:cNvCxnSpPr/>
              <p:nvPr/>
            </p:nvCxnSpPr>
            <p:spPr>
              <a:xfrm flipH="1">
                <a:off x="4937642" y="1775505"/>
                <a:ext cx="357300" cy="3900"/>
              </a:xfrm>
              <a:prstGeom prst="straightConnector1">
                <a:avLst/>
              </a:prstGeom>
              <a:noFill/>
              <a:ln cap="flat" cmpd="sng" w="57150">
                <a:solidFill>
                  <a:srgbClr val="7F7F7F"/>
                </a:solidFill>
                <a:prstDash val="solid"/>
                <a:miter lim="800000"/>
                <a:headEnd len="sm" w="sm" type="none"/>
                <a:tailEnd len="sm" w="sm" type="none"/>
              </a:ln>
            </p:spPr>
          </p:cxnSp>
          <p:cxnSp>
            <p:nvCxnSpPr>
              <p:cNvPr id="170" name="Google Shape;170;p12"/>
              <p:cNvCxnSpPr/>
              <p:nvPr/>
            </p:nvCxnSpPr>
            <p:spPr>
              <a:xfrm flipH="1">
                <a:off x="3820871" y="3828133"/>
                <a:ext cx="357300" cy="3900"/>
              </a:xfrm>
              <a:prstGeom prst="straightConnector1">
                <a:avLst/>
              </a:prstGeom>
              <a:noFill/>
              <a:ln cap="flat" cmpd="sng" w="57150">
                <a:solidFill>
                  <a:srgbClr val="7F7F7F"/>
                </a:solidFill>
                <a:prstDash val="solid"/>
                <a:miter lim="800000"/>
                <a:headEnd len="sm" w="sm" type="none"/>
                <a:tailEnd len="sm" w="sm" type="none"/>
              </a:ln>
            </p:spPr>
          </p:cxnSp>
          <p:cxnSp>
            <p:nvCxnSpPr>
              <p:cNvPr id="171" name="Google Shape;171;p12"/>
              <p:cNvCxnSpPr/>
              <p:nvPr/>
            </p:nvCxnSpPr>
            <p:spPr>
              <a:xfrm flipH="1">
                <a:off x="4937640" y="3840244"/>
                <a:ext cx="357300" cy="3900"/>
              </a:xfrm>
              <a:prstGeom prst="straightConnector1">
                <a:avLst/>
              </a:prstGeom>
              <a:noFill/>
              <a:ln cap="flat" cmpd="sng" w="57150">
                <a:solidFill>
                  <a:srgbClr val="7F7F7F"/>
                </a:solidFill>
                <a:prstDash val="solid"/>
                <a:miter lim="800000"/>
                <a:headEnd len="sm" w="sm" type="none"/>
                <a:tailEnd len="sm" w="sm" type="none"/>
              </a:ln>
            </p:spPr>
          </p:cxnSp>
          <p:cxnSp>
            <p:nvCxnSpPr>
              <p:cNvPr id="172" name="Google Shape;172;p12"/>
              <p:cNvCxnSpPr/>
              <p:nvPr/>
            </p:nvCxnSpPr>
            <p:spPr>
              <a:xfrm rot="10800000">
                <a:off x="3296395" y="2768516"/>
                <a:ext cx="717900" cy="0"/>
              </a:xfrm>
              <a:prstGeom prst="straightConnector1">
                <a:avLst/>
              </a:prstGeom>
              <a:noFill/>
              <a:ln cap="flat" cmpd="sng" w="57150">
                <a:solidFill>
                  <a:srgbClr val="7F7F7F"/>
                </a:solidFill>
                <a:prstDash val="solid"/>
                <a:miter lim="800000"/>
                <a:headEnd len="sm" w="sm" type="none"/>
                <a:tailEnd len="sm" w="sm" type="none"/>
              </a:ln>
            </p:spPr>
          </p:cxnSp>
          <p:cxnSp>
            <p:nvCxnSpPr>
              <p:cNvPr id="173" name="Google Shape;173;p12"/>
              <p:cNvCxnSpPr/>
              <p:nvPr/>
            </p:nvCxnSpPr>
            <p:spPr>
              <a:xfrm flipH="1">
                <a:off x="5105840" y="2768513"/>
                <a:ext cx="745800" cy="3900"/>
              </a:xfrm>
              <a:prstGeom prst="straightConnector1">
                <a:avLst/>
              </a:prstGeom>
              <a:noFill/>
              <a:ln cap="flat" cmpd="sng" w="57150">
                <a:solidFill>
                  <a:srgbClr val="7F7F7F"/>
                </a:solidFill>
                <a:prstDash val="solid"/>
                <a:miter lim="800000"/>
                <a:headEnd len="sm" w="sm" type="none"/>
                <a:tailEnd len="sm" w="sm" type="none"/>
              </a:ln>
            </p:spPr>
          </p:cxnSp>
          <p:cxnSp>
            <p:nvCxnSpPr>
              <p:cNvPr id="174" name="Google Shape;174;p12"/>
              <p:cNvCxnSpPr/>
              <p:nvPr/>
            </p:nvCxnSpPr>
            <p:spPr>
              <a:xfrm flipH="1">
                <a:off x="3823905" y="1754317"/>
                <a:ext cx="357300" cy="3900"/>
              </a:xfrm>
              <a:prstGeom prst="straightConnector1">
                <a:avLst/>
              </a:prstGeom>
              <a:noFill/>
              <a:ln cap="flat" cmpd="sng" w="57150">
                <a:solidFill>
                  <a:srgbClr val="7F7F7F"/>
                </a:solidFill>
                <a:prstDash val="solid"/>
                <a:miter lim="800000"/>
                <a:headEnd len="sm" w="sm" type="none"/>
                <a:tailEnd len="sm" w="sm" type="none"/>
              </a:ln>
            </p:spPr>
          </p:cxnSp>
          <p:cxnSp>
            <p:nvCxnSpPr>
              <p:cNvPr id="175" name="Google Shape;175;p12"/>
              <p:cNvCxnSpPr/>
              <p:nvPr/>
            </p:nvCxnSpPr>
            <p:spPr>
              <a:xfrm>
                <a:off x="4162996" y="1746014"/>
                <a:ext cx="9000" cy="2099100"/>
              </a:xfrm>
              <a:prstGeom prst="straightConnector1">
                <a:avLst/>
              </a:prstGeom>
              <a:noFill/>
              <a:ln cap="flat" cmpd="sng" w="57150">
                <a:solidFill>
                  <a:srgbClr val="7F7F7F"/>
                </a:solidFill>
                <a:prstDash val="solid"/>
                <a:miter lim="800000"/>
                <a:headEnd len="sm" w="sm" type="none"/>
                <a:tailEnd len="sm" w="sm" type="none"/>
              </a:ln>
            </p:spPr>
          </p:cxnSp>
          <p:cxnSp>
            <p:nvCxnSpPr>
              <p:cNvPr id="176" name="Google Shape;176;p12"/>
              <p:cNvCxnSpPr/>
              <p:nvPr/>
            </p:nvCxnSpPr>
            <p:spPr>
              <a:xfrm>
                <a:off x="4936147" y="1755867"/>
                <a:ext cx="9000" cy="2099100"/>
              </a:xfrm>
              <a:prstGeom prst="straightConnector1">
                <a:avLst/>
              </a:prstGeom>
              <a:noFill/>
              <a:ln cap="flat" cmpd="sng" w="57150">
                <a:solidFill>
                  <a:srgbClr val="7F7F7F"/>
                </a:solidFill>
                <a:prstDash val="solid"/>
                <a:miter lim="800000"/>
                <a:headEnd len="sm" w="sm" type="none"/>
                <a:tailEnd len="sm" w="sm" type="none"/>
              </a:ln>
            </p:spPr>
          </p:cxnSp>
          <p:sp>
            <p:nvSpPr>
              <p:cNvPr id="177" name="Google Shape;177;p12"/>
              <p:cNvSpPr/>
              <p:nvPr/>
            </p:nvSpPr>
            <p:spPr>
              <a:xfrm>
                <a:off x="3014686" y="1144377"/>
                <a:ext cx="1025700" cy="889800"/>
              </a:xfrm>
              <a:prstGeom prst="hexagon">
                <a:avLst>
                  <a:gd fmla="val 25000" name="adj"/>
                  <a:gd fmla="val 115470" name="vf"/>
                </a:avLst>
              </a:prstGeom>
              <a:solidFill>
                <a:srgbClr val="FFC000"/>
              </a:solidFill>
              <a:ln cap="flat" cmpd="sng" w="9525">
                <a:solidFill>
                  <a:srgbClr val="FFC000"/>
                </a:solidFill>
                <a:prstDash val="solid"/>
                <a:miter lim="800000"/>
                <a:headEnd len="sm" w="sm" type="none"/>
                <a:tailEnd len="sm" w="sm" type="none"/>
              </a:ln>
            </p:spPr>
            <p:txBody>
              <a:bodyPr anchorCtr="0" anchor="ctr" bIns="40300" lIns="80650" spcFirstLastPara="1" rIns="80650" wrap="square" tIns="40300">
                <a:noAutofit/>
              </a:bodyPr>
              <a:lstStyle/>
              <a:p>
                <a:pPr indent="0" lvl="0" marL="0" marR="0" rtl="0" algn="ctr">
                  <a:lnSpc>
                    <a:spcPct val="100000"/>
                  </a:lnSpc>
                  <a:spcBef>
                    <a:spcPts val="0"/>
                  </a:spcBef>
                  <a:spcAft>
                    <a:spcPts val="0"/>
                  </a:spcAft>
                  <a:buClr>
                    <a:srgbClr val="000000"/>
                  </a:buClr>
                  <a:buSzPts val="1588"/>
                  <a:buFont typeface="Arial"/>
                  <a:buNone/>
                </a:pPr>
                <a:r>
                  <a:t/>
                </a:r>
                <a:endParaRPr b="0" i="0" sz="1588" u="none" cap="none" strike="noStrike">
                  <a:solidFill>
                    <a:srgbClr val="FFFFFF"/>
                  </a:solidFill>
                  <a:latin typeface="Calibri"/>
                  <a:ea typeface="Calibri"/>
                  <a:cs typeface="Calibri"/>
                  <a:sym typeface="Calibri"/>
                </a:endParaRPr>
              </a:p>
            </p:txBody>
          </p:sp>
          <p:sp>
            <p:nvSpPr>
              <p:cNvPr id="178" name="Google Shape;178;p12"/>
              <p:cNvSpPr/>
              <p:nvPr/>
            </p:nvSpPr>
            <p:spPr>
              <a:xfrm>
                <a:off x="3184313" y="1306793"/>
                <a:ext cx="683400" cy="585900"/>
              </a:xfrm>
              <a:prstGeom prst="hexagon">
                <a:avLst>
                  <a:gd fmla="val 25000" name="adj"/>
                  <a:gd fmla="val 115470" name="vf"/>
                </a:avLst>
              </a:prstGeom>
              <a:solidFill>
                <a:srgbClr val="FFFFFF"/>
              </a:solidFill>
              <a:ln cap="flat" cmpd="sng" w="19050">
                <a:solidFill>
                  <a:srgbClr val="FFFFFF"/>
                </a:solidFill>
                <a:prstDash val="solid"/>
                <a:miter lim="800000"/>
                <a:headEnd len="sm" w="sm" type="none"/>
                <a:tailEnd len="sm" w="sm" type="none"/>
              </a:ln>
            </p:spPr>
            <p:txBody>
              <a:bodyPr anchorCtr="0" anchor="ctr" bIns="40300" lIns="80650" spcFirstLastPara="1" rIns="80650" wrap="square" tIns="40300">
                <a:noAutofit/>
              </a:bodyPr>
              <a:lstStyle/>
              <a:p>
                <a:pPr indent="0" lvl="0" marL="0" marR="0" rtl="0" algn="ctr">
                  <a:lnSpc>
                    <a:spcPct val="100000"/>
                  </a:lnSpc>
                  <a:spcBef>
                    <a:spcPts val="0"/>
                  </a:spcBef>
                  <a:spcAft>
                    <a:spcPts val="0"/>
                  </a:spcAft>
                  <a:buClr>
                    <a:srgbClr val="000000"/>
                  </a:buClr>
                  <a:buSzPts val="1588"/>
                  <a:buFont typeface="Arial"/>
                  <a:buNone/>
                </a:pPr>
                <a:r>
                  <a:t/>
                </a:r>
                <a:endParaRPr b="0" i="0" sz="1588" u="none" cap="none" strike="noStrike">
                  <a:solidFill>
                    <a:srgbClr val="FFFFFF"/>
                  </a:solidFill>
                  <a:latin typeface="Calibri"/>
                  <a:ea typeface="Calibri"/>
                  <a:cs typeface="Calibri"/>
                  <a:sym typeface="Calibri"/>
                </a:endParaRPr>
              </a:p>
            </p:txBody>
          </p:sp>
          <p:sp>
            <p:nvSpPr>
              <p:cNvPr id="179" name="Google Shape;179;p12"/>
              <p:cNvSpPr/>
              <p:nvPr/>
            </p:nvSpPr>
            <p:spPr>
              <a:xfrm>
                <a:off x="5044911" y="1171622"/>
                <a:ext cx="1025700" cy="889800"/>
              </a:xfrm>
              <a:prstGeom prst="hexagon">
                <a:avLst>
                  <a:gd fmla="val 25000" name="adj"/>
                  <a:gd fmla="val 115470" name="vf"/>
                </a:avLst>
              </a:prstGeom>
              <a:solidFill>
                <a:srgbClr val="002060"/>
              </a:solidFill>
              <a:ln cap="flat" cmpd="sng" w="9525">
                <a:solidFill>
                  <a:srgbClr val="4F81BD"/>
                </a:solidFill>
                <a:prstDash val="solid"/>
                <a:miter lim="800000"/>
                <a:headEnd len="sm" w="sm" type="none"/>
                <a:tailEnd len="sm" w="sm" type="none"/>
              </a:ln>
            </p:spPr>
            <p:txBody>
              <a:bodyPr anchorCtr="0" anchor="ctr" bIns="40300" lIns="80650" spcFirstLastPara="1" rIns="80650" wrap="square" tIns="40300">
                <a:noAutofit/>
              </a:bodyPr>
              <a:lstStyle/>
              <a:p>
                <a:pPr indent="0" lvl="0" marL="0" marR="0" rtl="0" algn="ctr">
                  <a:lnSpc>
                    <a:spcPct val="100000"/>
                  </a:lnSpc>
                  <a:spcBef>
                    <a:spcPts val="0"/>
                  </a:spcBef>
                  <a:spcAft>
                    <a:spcPts val="0"/>
                  </a:spcAft>
                  <a:buClr>
                    <a:srgbClr val="000000"/>
                  </a:buClr>
                  <a:buSzPts val="1588"/>
                  <a:buFont typeface="Arial"/>
                  <a:buNone/>
                </a:pPr>
                <a:r>
                  <a:t/>
                </a:r>
                <a:endParaRPr b="0" i="0" sz="1588" u="none" cap="none" strike="noStrike">
                  <a:solidFill>
                    <a:srgbClr val="FFFFFF"/>
                  </a:solidFill>
                  <a:latin typeface="Calibri"/>
                  <a:ea typeface="Calibri"/>
                  <a:cs typeface="Calibri"/>
                  <a:sym typeface="Calibri"/>
                </a:endParaRPr>
              </a:p>
            </p:txBody>
          </p:sp>
          <p:sp>
            <p:nvSpPr>
              <p:cNvPr id="180" name="Google Shape;180;p12"/>
              <p:cNvSpPr/>
              <p:nvPr/>
            </p:nvSpPr>
            <p:spPr>
              <a:xfrm>
                <a:off x="5196688" y="1289876"/>
                <a:ext cx="710700" cy="649800"/>
              </a:xfrm>
              <a:prstGeom prst="hexagon">
                <a:avLst>
                  <a:gd fmla="val 25000" name="adj"/>
                  <a:gd fmla="val 115470" name="vf"/>
                </a:avLst>
              </a:prstGeom>
              <a:solidFill>
                <a:srgbClr val="F2F2F2"/>
              </a:solidFill>
              <a:ln cap="flat" cmpd="sng" w="19050">
                <a:solidFill>
                  <a:srgbClr val="FFFFFF"/>
                </a:solidFill>
                <a:prstDash val="solid"/>
                <a:miter lim="800000"/>
                <a:headEnd len="sm" w="sm" type="none"/>
                <a:tailEnd len="sm" w="sm" type="none"/>
              </a:ln>
            </p:spPr>
            <p:txBody>
              <a:bodyPr anchorCtr="0" anchor="ctr" bIns="40300" lIns="80650" spcFirstLastPara="1" rIns="80650" wrap="square" tIns="40300">
                <a:noAutofit/>
              </a:bodyPr>
              <a:lstStyle/>
              <a:p>
                <a:pPr indent="0" lvl="0" marL="0" marR="0" rtl="0" algn="ctr">
                  <a:lnSpc>
                    <a:spcPct val="100000"/>
                  </a:lnSpc>
                  <a:spcBef>
                    <a:spcPts val="0"/>
                  </a:spcBef>
                  <a:spcAft>
                    <a:spcPts val="0"/>
                  </a:spcAft>
                  <a:buClr>
                    <a:srgbClr val="000000"/>
                  </a:buClr>
                  <a:buSzPts val="1588"/>
                  <a:buFont typeface="Arial"/>
                  <a:buNone/>
                </a:pPr>
                <a:r>
                  <a:t/>
                </a:r>
                <a:endParaRPr b="0" i="0" sz="1588" u="none" cap="none" strike="noStrike">
                  <a:solidFill>
                    <a:srgbClr val="FFFFFF"/>
                  </a:solidFill>
                  <a:latin typeface="Calibri"/>
                  <a:ea typeface="Calibri"/>
                  <a:cs typeface="Calibri"/>
                  <a:sym typeface="Calibri"/>
                </a:endParaRPr>
              </a:p>
            </p:txBody>
          </p:sp>
          <p:sp>
            <p:nvSpPr>
              <p:cNvPr id="181" name="Google Shape;181;p12"/>
              <p:cNvSpPr/>
              <p:nvPr/>
            </p:nvSpPr>
            <p:spPr>
              <a:xfrm>
                <a:off x="2586787" y="2328119"/>
                <a:ext cx="1025700" cy="889800"/>
              </a:xfrm>
              <a:prstGeom prst="hexagon">
                <a:avLst>
                  <a:gd fmla="val 25000" name="adj"/>
                  <a:gd fmla="val 115470" name="vf"/>
                </a:avLst>
              </a:prstGeom>
              <a:solidFill>
                <a:srgbClr val="002060"/>
              </a:solidFill>
              <a:ln cap="flat" cmpd="sng" w="9525">
                <a:solidFill>
                  <a:srgbClr val="002060"/>
                </a:solidFill>
                <a:prstDash val="solid"/>
                <a:miter lim="800000"/>
                <a:headEnd len="sm" w="sm" type="none"/>
                <a:tailEnd len="sm" w="sm" type="none"/>
              </a:ln>
            </p:spPr>
            <p:txBody>
              <a:bodyPr anchorCtr="0" anchor="ctr" bIns="40300" lIns="80650" spcFirstLastPara="1" rIns="80650" wrap="square" tIns="40300">
                <a:noAutofit/>
              </a:bodyPr>
              <a:lstStyle/>
              <a:p>
                <a:pPr indent="0" lvl="0" marL="0" marR="0" rtl="0" algn="ctr">
                  <a:lnSpc>
                    <a:spcPct val="100000"/>
                  </a:lnSpc>
                  <a:spcBef>
                    <a:spcPts val="0"/>
                  </a:spcBef>
                  <a:spcAft>
                    <a:spcPts val="0"/>
                  </a:spcAft>
                  <a:buClr>
                    <a:srgbClr val="000000"/>
                  </a:buClr>
                  <a:buSzPts val="1588"/>
                  <a:buFont typeface="Arial"/>
                  <a:buNone/>
                </a:pPr>
                <a:r>
                  <a:t/>
                </a:r>
                <a:endParaRPr b="0" i="0" sz="1588" u="none" cap="none" strike="noStrike">
                  <a:solidFill>
                    <a:srgbClr val="FFFFFF"/>
                  </a:solidFill>
                  <a:latin typeface="Calibri"/>
                  <a:ea typeface="Calibri"/>
                  <a:cs typeface="Calibri"/>
                  <a:sym typeface="Calibri"/>
                </a:endParaRPr>
              </a:p>
            </p:txBody>
          </p:sp>
          <p:sp>
            <p:nvSpPr>
              <p:cNvPr id="182" name="Google Shape;182;p12"/>
              <p:cNvSpPr/>
              <p:nvPr/>
            </p:nvSpPr>
            <p:spPr>
              <a:xfrm>
                <a:off x="2745364" y="2467312"/>
                <a:ext cx="722100" cy="622200"/>
              </a:xfrm>
              <a:prstGeom prst="hexagon">
                <a:avLst>
                  <a:gd fmla="val 25000" name="adj"/>
                  <a:gd fmla="val 115470" name="vf"/>
                </a:avLst>
              </a:prstGeom>
              <a:solidFill>
                <a:srgbClr val="FFFFFF"/>
              </a:solidFill>
              <a:ln cap="flat" cmpd="sng" w="19050">
                <a:solidFill>
                  <a:srgbClr val="FFFFFF"/>
                </a:solidFill>
                <a:prstDash val="solid"/>
                <a:miter lim="800000"/>
                <a:headEnd len="sm" w="sm" type="none"/>
                <a:tailEnd len="sm" w="sm" type="none"/>
              </a:ln>
            </p:spPr>
            <p:txBody>
              <a:bodyPr anchorCtr="0" anchor="ctr" bIns="40300" lIns="80650" spcFirstLastPara="1" rIns="80650" wrap="square" tIns="40300">
                <a:noAutofit/>
              </a:bodyPr>
              <a:lstStyle/>
              <a:p>
                <a:pPr indent="0" lvl="0" marL="0" marR="0" rtl="0" algn="ctr">
                  <a:lnSpc>
                    <a:spcPct val="100000"/>
                  </a:lnSpc>
                  <a:spcBef>
                    <a:spcPts val="0"/>
                  </a:spcBef>
                  <a:spcAft>
                    <a:spcPts val="0"/>
                  </a:spcAft>
                  <a:buClr>
                    <a:srgbClr val="000000"/>
                  </a:buClr>
                  <a:buSzPts val="1588"/>
                  <a:buFont typeface="Arial"/>
                  <a:buNone/>
                </a:pPr>
                <a:r>
                  <a:t/>
                </a:r>
                <a:endParaRPr b="0" i="0" sz="1588" u="none" cap="none" strike="noStrike">
                  <a:solidFill>
                    <a:srgbClr val="FFFFFF"/>
                  </a:solidFill>
                  <a:latin typeface="Calibri"/>
                  <a:ea typeface="Calibri"/>
                  <a:cs typeface="Calibri"/>
                  <a:sym typeface="Calibri"/>
                </a:endParaRPr>
              </a:p>
            </p:txBody>
          </p:sp>
          <p:sp>
            <p:nvSpPr>
              <p:cNvPr id="183" name="Google Shape;183;p12"/>
              <p:cNvSpPr/>
              <p:nvPr/>
            </p:nvSpPr>
            <p:spPr>
              <a:xfrm>
                <a:off x="3023792" y="3575432"/>
                <a:ext cx="1025700" cy="889800"/>
              </a:xfrm>
              <a:prstGeom prst="hexagon">
                <a:avLst>
                  <a:gd fmla="val 25000" name="adj"/>
                  <a:gd fmla="val 115470" name="vf"/>
                </a:avLst>
              </a:prstGeom>
              <a:solidFill>
                <a:srgbClr val="008BA5"/>
              </a:solidFill>
              <a:ln cap="flat" cmpd="sng" w="9525">
                <a:solidFill>
                  <a:srgbClr val="008BA5"/>
                </a:solidFill>
                <a:prstDash val="solid"/>
                <a:miter lim="800000"/>
                <a:headEnd len="sm" w="sm" type="none"/>
                <a:tailEnd len="sm" w="sm" type="none"/>
              </a:ln>
            </p:spPr>
            <p:txBody>
              <a:bodyPr anchorCtr="0" anchor="ctr" bIns="40300" lIns="80650" spcFirstLastPara="1" rIns="80650" wrap="square" tIns="40300">
                <a:noAutofit/>
              </a:bodyPr>
              <a:lstStyle/>
              <a:p>
                <a:pPr indent="0" lvl="0" marL="0" marR="0" rtl="0" algn="ctr">
                  <a:lnSpc>
                    <a:spcPct val="100000"/>
                  </a:lnSpc>
                  <a:spcBef>
                    <a:spcPts val="0"/>
                  </a:spcBef>
                  <a:spcAft>
                    <a:spcPts val="0"/>
                  </a:spcAft>
                  <a:buClr>
                    <a:srgbClr val="000000"/>
                  </a:buClr>
                  <a:buSzPts val="1588"/>
                  <a:buFont typeface="Arial"/>
                  <a:buNone/>
                </a:pPr>
                <a:r>
                  <a:t/>
                </a:r>
                <a:endParaRPr b="0" i="0" sz="1588" u="none" cap="none" strike="noStrike">
                  <a:solidFill>
                    <a:srgbClr val="FFFFFF"/>
                  </a:solidFill>
                  <a:latin typeface="Calibri"/>
                  <a:ea typeface="Calibri"/>
                  <a:cs typeface="Calibri"/>
                  <a:sym typeface="Calibri"/>
                </a:endParaRPr>
              </a:p>
            </p:txBody>
          </p:sp>
          <p:sp>
            <p:nvSpPr>
              <p:cNvPr id="184" name="Google Shape;184;p12"/>
              <p:cNvSpPr/>
              <p:nvPr/>
            </p:nvSpPr>
            <p:spPr>
              <a:xfrm>
                <a:off x="3184312" y="3721150"/>
                <a:ext cx="731700" cy="598200"/>
              </a:xfrm>
              <a:prstGeom prst="hexagon">
                <a:avLst>
                  <a:gd fmla="val 25000" name="adj"/>
                  <a:gd fmla="val 115470" name="vf"/>
                </a:avLst>
              </a:prstGeom>
              <a:solidFill>
                <a:srgbClr val="F2F2F2"/>
              </a:solidFill>
              <a:ln cap="flat" cmpd="sng" w="19050">
                <a:solidFill>
                  <a:srgbClr val="FFFFFF"/>
                </a:solidFill>
                <a:prstDash val="solid"/>
                <a:miter lim="800000"/>
                <a:headEnd len="sm" w="sm" type="none"/>
                <a:tailEnd len="sm" w="sm" type="none"/>
              </a:ln>
            </p:spPr>
            <p:txBody>
              <a:bodyPr anchorCtr="0" anchor="ctr" bIns="40300" lIns="80650" spcFirstLastPara="1" rIns="80650" wrap="square" tIns="40300">
                <a:noAutofit/>
              </a:bodyPr>
              <a:lstStyle/>
              <a:p>
                <a:pPr indent="0" lvl="0" marL="0" marR="0" rtl="0" algn="ctr">
                  <a:lnSpc>
                    <a:spcPct val="100000"/>
                  </a:lnSpc>
                  <a:spcBef>
                    <a:spcPts val="0"/>
                  </a:spcBef>
                  <a:spcAft>
                    <a:spcPts val="0"/>
                  </a:spcAft>
                  <a:buClr>
                    <a:srgbClr val="000000"/>
                  </a:buClr>
                  <a:buSzPts val="1588"/>
                  <a:buFont typeface="Arial"/>
                  <a:buNone/>
                </a:pPr>
                <a:r>
                  <a:t/>
                </a:r>
                <a:endParaRPr b="0" i="0" sz="1588" u="none" cap="none" strike="noStrike">
                  <a:solidFill>
                    <a:srgbClr val="FFFFFF"/>
                  </a:solidFill>
                  <a:latin typeface="Calibri"/>
                  <a:ea typeface="Calibri"/>
                  <a:cs typeface="Calibri"/>
                  <a:sym typeface="Calibri"/>
                </a:endParaRPr>
              </a:p>
            </p:txBody>
          </p:sp>
          <p:sp>
            <p:nvSpPr>
              <p:cNvPr id="185" name="Google Shape;185;p12"/>
              <p:cNvSpPr/>
              <p:nvPr/>
            </p:nvSpPr>
            <p:spPr>
              <a:xfrm>
                <a:off x="5506186" y="2322063"/>
                <a:ext cx="1025700" cy="889800"/>
              </a:xfrm>
              <a:prstGeom prst="hexagon">
                <a:avLst>
                  <a:gd fmla="val 25000" name="adj"/>
                  <a:gd fmla="val 115470" name="vf"/>
                </a:avLst>
              </a:prstGeom>
              <a:solidFill>
                <a:srgbClr val="008BA5"/>
              </a:solidFill>
              <a:ln cap="flat" cmpd="sng" w="9525">
                <a:solidFill>
                  <a:srgbClr val="008BA5"/>
                </a:solidFill>
                <a:prstDash val="solid"/>
                <a:miter lim="800000"/>
                <a:headEnd len="sm" w="sm" type="none"/>
                <a:tailEnd len="sm" w="sm" type="none"/>
              </a:ln>
            </p:spPr>
            <p:txBody>
              <a:bodyPr anchorCtr="0" anchor="ctr" bIns="40300" lIns="80650" spcFirstLastPara="1" rIns="80650" wrap="square" tIns="40300">
                <a:noAutofit/>
              </a:bodyPr>
              <a:lstStyle/>
              <a:p>
                <a:pPr indent="0" lvl="0" marL="0" marR="0" rtl="0" algn="ctr">
                  <a:lnSpc>
                    <a:spcPct val="100000"/>
                  </a:lnSpc>
                  <a:spcBef>
                    <a:spcPts val="0"/>
                  </a:spcBef>
                  <a:spcAft>
                    <a:spcPts val="0"/>
                  </a:spcAft>
                  <a:buClr>
                    <a:srgbClr val="000000"/>
                  </a:buClr>
                  <a:buSzPts val="1588"/>
                  <a:buFont typeface="Arial"/>
                  <a:buNone/>
                </a:pPr>
                <a:r>
                  <a:t/>
                </a:r>
                <a:endParaRPr b="0" i="0" sz="1588" u="none" cap="none" strike="noStrike">
                  <a:solidFill>
                    <a:srgbClr val="FFFFFF"/>
                  </a:solidFill>
                  <a:latin typeface="Calibri"/>
                  <a:ea typeface="Calibri"/>
                  <a:cs typeface="Calibri"/>
                  <a:sym typeface="Calibri"/>
                </a:endParaRPr>
              </a:p>
            </p:txBody>
          </p:sp>
          <p:sp>
            <p:nvSpPr>
              <p:cNvPr id="186" name="Google Shape;186;p12"/>
              <p:cNvSpPr/>
              <p:nvPr/>
            </p:nvSpPr>
            <p:spPr>
              <a:xfrm>
                <a:off x="5686663" y="2449147"/>
                <a:ext cx="678000" cy="627900"/>
              </a:xfrm>
              <a:prstGeom prst="hexagon">
                <a:avLst>
                  <a:gd fmla="val 25000" name="adj"/>
                  <a:gd fmla="val 115470" name="vf"/>
                </a:avLst>
              </a:prstGeom>
              <a:solidFill>
                <a:srgbClr val="FFFFFF"/>
              </a:solidFill>
              <a:ln cap="flat" cmpd="sng" w="19050">
                <a:solidFill>
                  <a:srgbClr val="FFFFFF"/>
                </a:solidFill>
                <a:prstDash val="solid"/>
                <a:miter lim="800000"/>
                <a:headEnd len="sm" w="sm" type="none"/>
                <a:tailEnd len="sm" w="sm" type="none"/>
              </a:ln>
            </p:spPr>
            <p:txBody>
              <a:bodyPr anchorCtr="0" anchor="ctr" bIns="40300" lIns="80650" spcFirstLastPara="1" rIns="80650" wrap="square" tIns="40300">
                <a:noAutofit/>
              </a:bodyPr>
              <a:lstStyle/>
              <a:p>
                <a:pPr indent="0" lvl="0" marL="0" marR="0" rtl="0" algn="ctr">
                  <a:lnSpc>
                    <a:spcPct val="100000"/>
                  </a:lnSpc>
                  <a:spcBef>
                    <a:spcPts val="0"/>
                  </a:spcBef>
                  <a:spcAft>
                    <a:spcPts val="0"/>
                  </a:spcAft>
                  <a:buClr>
                    <a:srgbClr val="000000"/>
                  </a:buClr>
                  <a:buSzPts val="1588"/>
                  <a:buFont typeface="Arial"/>
                  <a:buNone/>
                </a:pPr>
                <a:r>
                  <a:t/>
                </a:r>
                <a:endParaRPr b="0" i="0" sz="1588" u="none" cap="none" strike="noStrike">
                  <a:solidFill>
                    <a:srgbClr val="FFFFFF"/>
                  </a:solidFill>
                  <a:latin typeface="Calibri"/>
                  <a:ea typeface="Calibri"/>
                  <a:cs typeface="Calibri"/>
                  <a:sym typeface="Calibri"/>
                </a:endParaRPr>
              </a:p>
            </p:txBody>
          </p:sp>
          <p:sp>
            <p:nvSpPr>
              <p:cNvPr id="187" name="Google Shape;187;p12"/>
              <p:cNvSpPr/>
              <p:nvPr/>
            </p:nvSpPr>
            <p:spPr>
              <a:xfrm>
                <a:off x="5026694" y="3575429"/>
                <a:ext cx="1025700" cy="889800"/>
              </a:xfrm>
              <a:prstGeom prst="hexagon">
                <a:avLst>
                  <a:gd fmla="val 25000" name="adj"/>
                  <a:gd fmla="val 115470" name="vf"/>
                </a:avLst>
              </a:prstGeom>
              <a:solidFill>
                <a:srgbClr val="FFC000"/>
              </a:solidFill>
              <a:ln cap="flat" cmpd="sng" w="9525">
                <a:solidFill>
                  <a:srgbClr val="FFC000"/>
                </a:solidFill>
                <a:prstDash val="solid"/>
                <a:miter lim="800000"/>
                <a:headEnd len="sm" w="sm" type="none"/>
                <a:tailEnd len="sm" w="sm" type="none"/>
              </a:ln>
            </p:spPr>
            <p:txBody>
              <a:bodyPr anchorCtr="0" anchor="ctr" bIns="40300" lIns="80650" spcFirstLastPara="1" rIns="80650" wrap="square" tIns="40300">
                <a:noAutofit/>
              </a:bodyPr>
              <a:lstStyle/>
              <a:p>
                <a:pPr indent="0" lvl="0" marL="0" marR="0" rtl="0" algn="ctr">
                  <a:lnSpc>
                    <a:spcPct val="100000"/>
                  </a:lnSpc>
                  <a:spcBef>
                    <a:spcPts val="0"/>
                  </a:spcBef>
                  <a:spcAft>
                    <a:spcPts val="0"/>
                  </a:spcAft>
                  <a:buClr>
                    <a:srgbClr val="000000"/>
                  </a:buClr>
                  <a:buSzPts val="1588"/>
                  <a:buFont typeface="Arial"/>
                  <a:buNone/>
                </a:pPr>
                <a:r>
                  <a:t/>
                </a:r>
                <a:endParaRPr b="0" i="0" sz="1588" u="none" cap="none" strike="noStrike">
                  <a:solidFill>
                    <a:srgbClr val="FFFFFF"/>
                  </a:solidFill>
                  <a:latin typeface="Calibri"/>
                  <a:ea typeface="Calibri"/>
                  <a:cs typeface="Calibri"/>
                  <a:sym typeface="Calibri"/>
                </a:endParaRPr>
              </a:p>
            </p:txBody>
          </p:sp>
          <p:sp>
            <p:nvSpPr>
              <p:cNvPr id="188" name="Google Shape;188;p12"/>
              <p:cNvSpPr/>
              <p:nvPr/>
            </p:nvSpPr>
            <p:spPr>
              <a:xfrm>
                <a:off x="5160990" y="3702512"/>
                <a:ext cx="759900" cy="649800"/>
              </a:xfrm>
              <a:prstGeom prst="hexagon">
                <a:avLst>
                  <a:gd fmla="val 25000" name="adj"/>
                  <a:gd fmla="val 115470" name="vf"/>
                </a:avLst>
              </a:prstGeom>
              <a:solidFill>
                <a:srgbClr val="F2F2F2"/>
              </a:solidFill>
              <a:ln cap="flat" cmpd="sng" w="19050">
                <a:solidFill>
                  <a:srgbClr val="FFFFFF"/>
                </a:solidFill>
                <a:prstDash val="solid"/>
                <a:miter lim="800000"/>
                <a:headEnd len="sm" w="sm" type="none"/>
                <a:tailEnd len="sm" w="sm" type="none"/>
              </a:ln>
            </p:spPr>
            <p:txBody>
              <a:bodyPr anchorCtr="0" anchor="ctr" bIns="40300" lIns="80650" spcFirstLastPara="1" rIns="80650" wrap="square" tIns="40300">
                <a:noAutofit/>
              </a:bodyPr>
              <a:lstStyle/>
              <a:p>
                <a:pPr indent="0" lvl="0" marL="0" marR="0" rtl="0" algn="ctr">
                  <a:lnSpc>
                    <a:spcPct val="100000"/>
                  </a:lnSpc>
                  <a:spcBef>
                    <a:spcPts val="0"/>
                  </a:spcBef>
                  <a:spcAft>
                    <a:spcPts val="0"/>
                  </a:spcAft>
                  <a:buClr>
                    <a:srgbClr val="000000"/>
                  </a:buClr>
                  <a:buSzPts val="1588"/>
                  <a:buFont typeface="Arial"/>
                  <a:buNone/>
                </a:pPr>
                <a:r>
                  <a:t/>
                </a:r>
                <a:endParaRPr b="0" i="0" sz="1588" u="none" cap="none" strike="noStrike">
                  <a:solidFill>
                    <a:srgbClr val="FFFFFF"/>
                  </a:solidFill>
                  <a:latin typeface="Calibri"/>
                  <a:ea typeface="Calibri"/>
                  <a:cs typeface="Calibri"/>
                  <a:sym typeface="Calibri"/>
                </a:endParaRPr>
              </a:p>
            </p:txBody>
          </p:sp>
          <p:sp>
            <p:nvSpPr>
              <p:cNvPr id="189" name="Google Shape;189;p12"/>
              <p:cNvSpPr txBox="1"/>
              <p:nvPr/>
            </p:nvSpPr>
            <p:spPr>
              <a:xfrm>
                <a:off x="401503" y="1211876"/>
                <a:ext cx="2189400" cy="727800"/>
              </a:xfrm>
              <a:prstGeom prst="rect">
                <a:avLst/>
              </a:prstGeom>
              <a:noFill/>
              <a:ln>
                <a:noFill/>
              </a:ln>
            </p:spPr>
            <p:txBody>
              <a:bodyPr anchorCtr="0" anchor="t" bIns="40300" lIns="80650" spcFirstLastPara="1" rIns="80650" wrap="square" tIns="40300">
                <a:noAutofit/>
              </a:bodyPr>
              <a:lstStyle/>
              <a:p>
                <a:pPr indent="0" lvl="0" marL="0" marR="0" rtl="0" algn="r">
                  <a:lnSpc>
                    <a:spcPct val="100000"/>
                  </a:lnSpc>
                  <a:spcBef>
                    <a:spcPts val="0"/>
                  </a:spcBef>
                  <a:spcAft>
                    <a:spcPts val="0"/>
                  </a:spcAft>
                  <a:buClr>
                    <a:srgbClr val="000000"/>
                  </a:buClr>
                  <a:buSzPts val="1235"/>
                  <a:buFont typeface="Arial"/>
                  <a:buNone/>
                </a:pPr>
                <a:r>
                  <a:rPr b="1" i="0" lang="en-US" sz="1235" u="none" cap="none" strike="noStrike">
                    <a:solidFill>
                      <a:srgbClr val="FFC000"/>
                    </a:solidFill>
                    <a:latin typeface="Trebuchet MS"/>
                    <a:ea typeface="Trebuchet MS"/>
                    <a:cs typeface="Trebuchet MS"/>
                    <a:sym typeface="Trebuchet MS"/>
                  </a:rPr>
                  <a:t>More Cities Joining</a:t>
                </a:r>
                <a:endParaRPr b="1" i="0" sz="1235" u="none" cap="none" strike="noStrike">
                  <a:solidFill>
                    <a:srgbClr val="FFC000"/>
                  </a:solidFill>
                  <a:latin typeface="Trebuchet MS"/>
                  <a:ea typeface="Trebuchet MS"/>
                  <a:cs typeface="Trebuchet MS"/>
                  <a:sym typeface="Trebuchet MS"/>
                </a:endParaRPr>
              </a:p>
              <a:p>
                <a:pPr indent="0" lvl="0" marL="0" marR="0" rtl="0" algn="r">
                  <a:lnSpc>
                    <a:spcPct val="100000"/>
                  </a:lnSpc>
                  <a:spcBef>
                    <a:spcPts val="0"/>
                  </a:spcBef>
                  <a:spcAft>
                    <a:spcPts val="0"/>
                  </a:spcAft>
                  <a:buClr>
                    <a:srgbClr val="000000"/>
                  </a:buClr>
                  <a:buSzPts val="1059"/>
                  <a:buFont typeface="Arial"/>
                  <a:buNone/>
                </a:pPr>
                <a:r>
                  <a:rPr b="0" i="0" lang="en-US" sz="1059" u="none" cap="none" strike="noStrike">
                    <a:solidFill>
                      <a:srgbClr val="7F7F7F"/>
                    </a:solidFill>
                    <a:latin typeface="Calibri"/>
                    <a:ea typeface="Calibri"/>
                    <a:cs typeface="Calibri"/>
                    <a:sym typeface="Calibri"/>
                  </a:rPr>
                  <a:t>Proven, easy-to-use portals for schools and arts organizations to enter uniform data</a:t>
                </a:r>
                <a:endParaRPr b="0" i="0" sz="1059" u="none" cap="none" strike="noStrike">
                  <a:solidFill>
                    <a:srgbClr val="7F7F7F"/>
                  </a:solidFill>
                  <a:latin typeface="Calibri"/>
                  <a:ea typeface="Calibri"/>
                  <a:cs typeface="Calibri"/>
                  <a:sym typeface="Calibri"/>
                </a:endParaRPr>
              </a:p>
            </p:txBody>
          </p:sp>
          <p:sp>
            <p:nvSpPr>
              <p:cNvPr id="190" name="Google Shape;190;p12"/>
              <p:cNvSpPr txBox="1"/>
              <p:nvPr/>
            </p:nvSpPr>
            <p:spPr>
              <a:xfrm>
                <a:off x="444296" y="3604482"/>
                <a:ext cx="2189400" cy="600000"/>
              </a:xfrm>
              <a:prstGeom prst="rect">
                <a:avLst/>
              </a:prstGeom>
              <a:noFill/>
              <a:ln>
                <a:noFill/>
              </a:ln>
            </p:spPr>
            <p:txBody>
              <a:bodyPr anchorCtr="0" anchor="t" bIns="40300" lIns="80650" spcFirstLastPara="1" rIns="80650" wrap="square" tIns="40300">
                <a:noAutofit/>
              </a:bodyPr>
              <a:lstStyle/>
              <a:p>
                <a:pPr indent="0" lvl="0" marL="0" marR="0" rtl="0" algn="r">
                  <a:lnSpc>
                    <a:spcPct val="100000"/>
                  </a:lnSpc>
                  <a:spcBef>
                    <a:spcPts val="0"/>
                  </a:spcBef>
                  <a:spcAft>
                    <a:spcPts val="0"/>
                  </a:spcAft>
                  <a:buClr>
                    <a:srgbClr val="000000"/>
                  </a:buClr>
                  <a:buSzPts val="1235"/>
                  <a:buFont typeface="Arial"/>
                  <a:buNone/>
                </a:pPr>
                <a:r>
                  <a:rPr b="1" i="0" lang="en-US" sz="1235" u="none" cap="none" strike="noStrike">
                    <a:solidFill>
                      <a:srgbClr val="008BA5"/>
                    </a:solidFill>
                    <a:latin typeface="Calibri"/>
                    <a:ea typeface="Calibri"/>
                    <a:cs typeface="Calibri"/>
                    <a:sym typeface="Calibri"/>
                  </a:rPr>
                  <a:t>Research &amp; Analysis</a:t>
                </a:r>
                <a:endParaRPr b="0" i="0" sz="1588" u="none" cap="none" strike="noStrike">
                  <a:solidFill>
                    <a:srgbClr val="000000"/>
                  </a:solidFill>
                  <a:latin typeface="Calibri"/>
                  <a:ea typeface="Calibri"/>
                  <a:cs typeface="Calibri"/>
                  <a:sym typeface="Calibri"/>
                </a:endParaRPr>
              </a:p>
              <a:p>
                <a:pPr indent="0" lvl="0" marL="114300" marR="0" rtl="0" algn="r">
                  <a:lnSpc>
                    <a:spcPct val="100000"/>
                  </a:lnSpc>
                  <a:spcBef>
                    <a:spcPts val="0"/>
                  </a:spcBef>
                  <a:spcAft>
                    <a:spcPts val="0"/>
                  </a:spcAft>
                  <a:buClr>
                    <a:srgbClr val="000000"/>
                  </a:buClr>
                  <a:buSzPts val="1059"/>
                  <a:buFont typeface="Arial"/>
                  <a:buNone/>
                </a:pPr>
                <a:r>
                  <a:rPr b="0" i="0" lang="en-US" sz="1059" u="none" cap="none" strike="noStrike">
                    <a:solidFill>
                      <a:srgbClr val="7F7F7F"/>
                    </a:solidFill>
                    <a:latin typeface="Calibri"/>
                    <a:ea typeface="Calibri"/>
                    <a:cs typeface="Calibri"/>
                    <a:sym typeface="Calibri"/>
                  </a:rPr>
                  <a:t>Inform local, state, and federal arts education policy and funding</a:t>
                </a:r>
                <a:endParaRPr b="0" i="0" sz="1400" u="none" cap="none" strike="noStrike">
                  <a:solidFill>
                    <a:srgbClr val="000000"/>
                  </a:solidFill>
                  <a:latin typeface="Arial"/>
                  <a:ea typeface="Arial"/>
                  <a:cs typeface="Arial"/>
                  <a:sym typeface="Arial"/>
                </a:endParaRPr>
              </a:p>
            </p:txBody>
          </p:sp>
          <p:sp>
            <p:nvSpPr>
              <p:cNvPr id="191" name="Google Shape;191;p12"/>
              <p:cNvSpPr txBox="1"/>
              <p:nvPr/>
            </p:nvSpPr>
            <p:spPr>
              <a:xfrm>
                <a:off x="6364663" y="1209697"/>
                <a:ext cx="2133900" cy="748800"/>
              </a:xfrm>
              <a:prstGeom prst="rect">
                <a:avLst/>
              </a:prstGeom>
              <a:noFill/>
              <a:ln>
                <a:noFill/>
              </a:ln>
            </p:spPr>
            <p:txBody>
              <a:bodyPr anchorCtr="0" anchor="t" bIns="40300" lIns="80650" spcFirstLastPara="1" rIns="80650" wrap="square" tIns="40300">
                <a:noAutofit/>
              </a:bodyPr>
              <a:lstStyle/>
              <a:p>
                <a:pPr indent="0" lvl="0" marL="0" marR="0" rtl="0" algn="l">
                  <a:lnSpc>
                    <a:spcPct val="100000"/>
                  </a:lnSpc>
                  <a:spcBef>
                    <a:spcPts val="0"/>
                  </a:spcBef>
                  <a:spcAft>
                    <a:spcPts val="0"/>
                  </a:spcAft>
                  <a:buClr>
                    <a:srgbClr val="000000"/>
                  </a:buClr>
                  <a:buSzPts val="1235"/>
                  <a:buFont typeface="Arial"/>
                  <a:buNone/>
                </a:pPr>
                <a:r>
                  <a:rPr b="1" i="0" lang="en-US" sz="1235" u="none" cap="none" strike="noStrike">
                    <a:solidFill>
                      <a:srgbClr val="002060"/>
                    </a:solidFill>
                    <a:latin typeface="Trebuchet MS"/>
                    <a:ea typeface="Trebuchet MS"/>
                    <a:cs typeface="Trebuchet MS"/>
                    <a:sym typeface="Trebuchet MS"/>
                  </a:rPr>
                  <a:t>Analytics Dashboard</a:t>
                </a:r>
                <a:endParaRPr b="0" i="0" sz="1588"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59"/>
                  <a:buFont typeface="Arial"/>
                  <a:buNone/>
                </a:pPr>
                <a:r>
                  <a:rPr b="0" i="0" lang="en-US" sz="1059" u="none" cap="none" strike="noStrike">
                    <a:solidFill>
                      <a:srgbClr val="7F7F7F"/>
                    </a:solidFill>
                    <a:latin typeface="Calibri"/>
                    <a:ea typeface="Calibri"/>
                    <a:cs typeface="Calibri"/>
                    <a:sym typeface="Calibri"/>
                  </a:rPr>
                  <a:t>Ability to track progress and compare measures over time and place</a:t>
                </a:r>
                <a:endParaRPr b="0" i="0" sz="1059" u="none" cap="none" strike="noStrike">
                  <a:solidFill>
                    <a:srgbClr val="7F7F7F"/>
                  </a:solidFill>
                  <a:latin typeface="Trebuchet MS"/>
                  <a:ea typeface="Trebuchet MS"/>
                  <a:cs typeface="Trebuchet MS"/>
                  <a:sym typeface="Trebuchet MS"/>
                </a:endParaRPr>
              </a:p>
            </p:txBody>
          </p:sp>
          <p:sp>
            <p:nvSpPr>
              <p:cNvPr id="192" name="Google Shape;192;p12"/>
              <p:cNvSpPr txBox="1"/>
              <p:nvPr/>
            </p:nvSpPr>
            <p:spPr>
              <a:xfrm>
                <a:off x="6630505" y="2386199"/>
                <a:ext cx="2059200" cy="748800"/>
              </a:xfrm>
              <a:prstGeom prst="rect">
                <a:avLst/>
              </a:prstGeom>
              <a:noFill/>
              <a:ln>
                <a:noFill/>
              </a:ln>
            </p:spPr>
            <p:txBody>
              <a:bodyPr anchorCtr="0" anchor="t" bIns="40300" lIns="80650" spcFirstLastPara="1" rIns="80650" wrap="square" tIns="40300">
                <a:noAutofit/>
              </a:bodyPr>
              <a:lstStyle/>
              <a:p>
                <a:pPr indent="0" lvl="0" marL="0" marR="0" rtl="0" algn="l">
                  <a:lnSpc>
                    <a:spcPct val="100000"/>
                  </a:lnSpc>
                  <a:spcBef>
                    <a:spcPts val="0"/>
                  </a:spcBef>
                  <a:spcAft>
                    <a:spcPts val="0"/>
                  </a:spcAft>
                  <a:buClr>
                    <a:srgbClr val="000000"/>
                  </a:buClr>
                  <a:buSzPts val="1235"/>
                  <a:buFont typeface="Arial"/>
                  <a:buNone/>
                </a:pPr>
                <a:r>
                  <a:rPr b="1" i="0" lang="en-US" sz="1235" u="none" cap="none" strike="noStrike">
                    <a:solidFill>
                      <a:srgbClr val="008BA5"/>
                    </a:solidFill>
                    <a:latin typeface="Trebuchet MS"/>
                    <a:ea typeface="Trebuchet MS"/>
                    <a:cs typeface="Trebuchet MS"/>
                    <a:sym typeface="Trebuchet MS"/>
                  </a:rPr>
                  <a:t>Community of Practice</a:t>
                </a:r>
                <a:endParaRPr b="0" i="0" sz="1588"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59"/>
                  <a:buFont typeface="Arial"/>
                  <a:buNone/>
                </a:pPr>
                <a:r>
                  <a:rPr b="0" i="0" lang="en-US" sz="1059" u="none" cap="none" strike="noStrike">
                    <a:solidFill>
                      <a:srgbClr val="7F7F7F"/>
                    </a:solidFill>
                    <a:latin typeface="Calibri"/>
                    <a:ea typeface="Calibri"/>
                    <a:cs typeface="Calibri"/>
                    <a:sym typeface="Calibri"/>
                  </a:rPr>
                  <a:t>Knowledge sharing among a growing community of backbone agencies</a:t>
                </a:r>
                <a:endParaRPr b="0" i="0" sz="1059" u="none" cap="none" strike="noStrike">
                  <a:solidFill>
                    <a:srgbClr val="7F7F7F"/>
                  </a:solidFill>
                  <a:latin typeface="Calibri"/>
                  <a:ea typeface="Calibri"/>
                  <a:cs typeface="Calibri"/>
                  <a:sym typeface="Calibri"/>
                </a:endParaRPr>
              </a:p>
            </p:txBody>
          </p:sp>
          <p:sp>
            <p:nvSpPr>
              <p:cNvPr id="193" name="Google Shape;193;p12"/>
              <p:cNvSpPr txBox="1"/>
              <p:nvPr/>
            </p:nvSpPr>
            <p:spPr>
              <a:xfrm>
                <a:off x="6366375" y="3575425"/>
                <a:ext cx="2368800" cy="855000"/>
              </a:xfrm>
              <a:prstGeom prst="rect">
                <a:avLst/>
              </a:prstGeom>
              <a:noFill/>
              <a:ln>
                <a:noFill/>
              </a:ln>
            </p:spPr>
            <p:txBody>
              <a:bodyPr anchorCtr="0" anchor="t" bIns="40300" lIns="80650" spcFirstLastPara="1" rIns="80650" wrap="square" tIns="40300">
                <a:noAutofit/>
              </a:bodyPr>
              <a:lstStyle/>
              <a:p>
                <a:pPr indent="0" lvl="0" marL="0" marR="0" rtl="0" algn="l">
                  <a:lnSpc>
                    <a:spcPct val="100000"/>
                  </a:lnSpc>
                  <a:spcBef>
                    <a:spcPts val="0"/>
                  </a:spcBef>
                  <a:spcAft>
                    <a:spcPts val="0"/>
                  </a:spcAft>
                  <a:buClr>
                    <a:srgbClr val="000000"/>
                  </a:buClr>
                  <a:buSzPts val="1235"/>
                  <a:buFont typeface="Arial"/>
                  <a:buNone/>
                </a:pPr>
                <a:r>
                  <a:rPr b="1" i="0" lang="en-US" sz="1235" u="none" cap="none" strike="noStrike">
                    <a:solidFill>
                      <a:srgbClr val="FFC000"/>
                    </a:solidFill>
                    <a:latin typeface="Trebuchet MS"/>
                    <a:ea typeface="Trebuchet MS"/>
                    <a:cs typeface="Trebuchet MS"/>
                    <a:sym typeface="Trebuchet MS"/>
                  </a:rPr>
                  <a:t>Improved Policy for All</a:t>
                </a:r>
                <a:endParaRPr b="0" i="0" sz="1588"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59"/>
                  <a:buFont typeface="Arial"/>
                  <a:buNone/>
                </a:pPr>
                <a:r>
                  <a:rPr b="0" i="0" lang="en-US" sz="1059" u="none" cap="none" strike="noStrike">
                    <a:solidFill>
                      <a:srgbClr val="7F7F7F"/>
                    </a:solidFill>
                    <a:latin typeface="Calibri"/>
                    <a:ea typeface="Calibri"/>
                    <a:cs typeface="Calibri"/>
                    <a:sym typeface="Calibri"/>
                  </a:rPr>
                  <a:t>Data is leveraged to advocate and improve arts education policies and funding at the local, regional and national level.</a:t>
                </a:r>
                <a:endParaRPr b="0" i="0" sz="1059" u="none" cap="none" strike="noStrike">
                  <a:solidFill>
                    <a:srgbClr val="7F7F7F"/>
                  </a:solidFill>
                  <a:latin typeface="Calibri"/>
                  <a:ea typeface="Calibri"/>
                  <a:cs typeface="Calibri"/>
                  <a:sym typeface="Calibri"/>
                </a:endParaRPr>
              </a:p>
            </p:txBody>
          </p:sp>
          <p:sp>
            <p:nvSpPr>
              <p:cNvPr id="194" name="Google Shape;194;p12"/>
              <p:cNvSpPr/>
              <p:nvPr/>
            </p:nvSpPr>
            <p:spPr>
              <a:xfrm>
                <a:off x="4014791" y="2256105"/>
                <a:ext cx="1080300" cy="1057800"/>
              </a:xfrm>
              <a:prstGeom prst="ellipse">
                <a:avLst/>
              </a:prstGeom>
              <a:solidFill>
                <a:srgbClr val="FFFFFF"/>
              </a:solidFill>
              <a:ln cap="flat" cmpd="sng" w="76200">
                <a:solidFill>
                  <a:srgbClr val="7F7F7F"/>
                </a:solidFill>
                <a:prstDash val="solid"/>
                <a:miter lim="800000"/>
                <a:headEnd len="sm" w="sm" type="none"/>
                <a:tailEnd len="sm" w="sm" type="none"/>
              </a:ln>
            </p:spPr>
            <p:txBody>
              <a:bodyPr anchorCtr="0" anchor="ctr" bIns="40300" lIns="80650" spcFirstLastPara="1" rIns="80650" wrap="square" tIns="40300">
                <a:noAutofit/>
              </a:bodyPr>
              <a:lstStyle/>
              <a:p>
                <a:pPr indent="0" lvl="0" marL="0" marR="0" rtl="0" algn="ctr">
                  <a:lnSpc>
                    <a:spcPct val="100000"/>
                  </a:lnSpc>
                  <a:spcBef>
                    <a:spcPts val="0"/>
                  </a:spcBef>
                  <a:spcAft>
                    <a:spcPts val="0"/>
                  </a:spcAft>
                  <a:buClr>
                    <a:srgbClr val="000000"/>
                  </a:buClr>
                  <a:buSzPts val="1588"/>
                  <a:buFont typeface="Arial"/>
                  <a:buNone/>
                </a:pPr>
                <a:r>
                  <a:t/>
                </a:r>
                <a:endParaRPr b="0" i="0" sz="1588" u="none" cap="none" strike="noStrike">
                  <a:solidFill>
                    <a:srgbClr val="FFFFFF"/>
                  </a:solidFill>
                  <a:latin typeface="Calibri"/>
                  <a:ea typeface="Calibri"/>
                  <a:cs typeface="Calibri"/>
                  <a:sym typeface="Calibri"/>
                </a:endParaRPr>
              </a:p>
            </p:txBody>
          </p:sp>
          <p:pic>
            <p:nvPicPr>
              <p:cNvPr descr="Image result for wrench icon" id="195" name="Google Shape;195;p12"/>
              <p:cNvPicPr preferRelativeResize="0"/>
              <p:nvPr/>
            </p:nvPicPr>
            <p:blipFill rotWithShape="1">
              <a:blip r:embed="rId3">
                <a:alphaModFix/>
              </a:blip>
              <a:srcRect b="0" l="0" r="0" t="0"/>
              <a:stretch/>
            </p:blipFill>
            <p:spPr>
              <a:xfrm>
                <a:off x="3093165" y="1263893"/>
                <a:ext cx="877460" cy="655813"/>
              </a:xfrm>
              <a:prstGeom prst="rect">
                <a:avLst/>
              </a:prstGeom>
              <a:noFill/>
              <a:ln>
                <a:noFill/>
              </a:ln>
            </p:spPr>
          </p:pic>
          <p:pic>
            <p:nvPicPr>
              <p:cNvPr id="196" name="Google Shape;196;p12"/>
              <p:cNvPicPr preferRelativeResize="0"/>
              <p:nvPr/>
            </p:nvPicPr>
            <p:blipFill rotWithShape="1">
              <a:blip r:embed="rId4">
                <a:alphaModFix/>
              </a:blip>
              <a:srcRect b="0" l="0" r="0" t="0"/>
              <a:stretch/>
            </p:blipFill>
            <p:spPr>
              <a:xfrm>
                <a:off x="5827420" y="2545230"/>
                <a:ext cx="422342" cy="442551"/>
              </a:xfrm>
              <a:prstGeom prst="rect">
                <a:avLst/>
              </a:prstGeom>
              <a:noFill/>
              <a:ln>
                <a:noFill/>
              </a:ln>
            </p:spPr>
          </p:pic>
          <p:pic>
            <p:nvPicPr>
              <p:cNvPr descr="Related image" id="197" name="Google Shape;197;p12"/>
              <p:cNvPicPr preferRelativeResize="0"/>
              <p:nvPr/>
            </p:nvPicPr>
            <p:blipFill rotWithShape="1">
              <a:blip r:embed="rId5">
                <a:alphaModFix/>
              </a:blip>
              <a:srcRect b="0" l="0" r="0" t="0"/>
              <a:stretch/>
            </p:blipFill>
            <p:spPr>
              <a:xfrm>
                <a:off x="5318661" y="1370874"/>
                <a:ext cx="446542" cy="445477"/>
              </a:xfrm>
              <a:prstGeom prst="rect">
                <a:avLst/>
              </a:prstGeom>
              <a:noFill/>
              <a:ln>
                <a:noFill/>
              </a:ln>
            </p:spPr>
          </p:pic>
          <p:pic>
            <p:nvPicPr>
              <p:cNvPr descr="Image result for collection icon" id="198" name="Google Shape;198;p12"/>
              <p:cNvPicPr preferRelativeResize="0"/>
              <p:nvPr/>
            </p:nvPicPr>
            <p:blipFill rotWithShape="1">
              <a:blip r:embed="rId6">
                <a:alphaModFix/>
              </a:blip>
              <a:srcRect b="0" l="0" r="0" t="0"/>
              <a:stretch/>
            </p:blipFill>
            <p:spPr>
              <a:xfrm>
                <a:off x="2870826" y="2542981"/>
                <a:ext cx="470600" cy="469500"/>
              </a:xfrm>
              <a:prstGeom prst="rect">
                <a:avLst/>
              </a:prstGeom>
              <a:noFill/>
              <a:ln>
                <a:noFill/>
              </a:ln>
            </p:spPr>
          </p:pic>
          <p:pic>
            <p:nvPicPr>
              <p:cNvPr descr="Image result for data research icon" id="199" name="Google Shape;199;p12"/>
              <p:cNvPicPr preferRelativeResize="0"/>
              <p:nvPr/>
            </p:nvPicPr>
            <p:blipFill rotWithShape="1">
              <a:blip r:embed="rId7">
                <a:alphaModFix/>
              </a:blip>
              <a:srcRect b="0" l="0" r="0" t="0"/>
              <a:stretch/>
            </p:blipFill>
            <p:spPr>
              <a:xfrm>
                <a:off x="3305724" y="3730330"/>
                <a:ext cx="456840" cy="456840"/>
              </a:xfrm>
              <a:prstGeom prst="rect">
                <a:avLst/>
              </a:prstGeom>
              <a:noFill/>
              <a:ln>
                <a:noFill/>
              </a:ln>
            </p:spPr>
          </p:pic>
          <p:pic>
            <p:nvPicPr>
              <p:cNvPr descr="Image result for policy icon" id="200" name="Google Shape;200;p12"/>
              <p:cNvPicPr preferRelativeResize="0"/>
              <p:nvPr/>
            </p:nvPicPr>
            <p:blipFill rotWithShape="1">
              <a:blip r:embed="rId8">
                <a:alphaModFix/>
              </a:blip>
              <a:srcRect b="0" l="0" r="0" t="0"/>
              <a:stretch/>
            </p:blipFill>
            <p:spPr>
              <a:xfrm>
                <a:off x="5294940" y="3739330"/>
                <a:ext cx="580893" cy="580893"/>
              </a:xfrm>
              <a:prstGeom prst="rect">
                <a:avLst/>
              </a:prstGeom>
              <a:noFill/>
              <a:ln>
                <a:noFill/>
              </a:ln>
            </p:spPr>
          </p:pic>
        </p:grpSp>
      </p:grpSp>
      <p:sp>
        <p:nvSpPr>
          <p:cNvPr id="201" name="Google Shape;201;p12"/>
          <p:cNvSpPr/>
          <p:nvPr/>
        </p:nvSpPr>
        <p:spPr>
          <a:xfrm>
            <a:off x="129907" y="353535"/>
            <a:ext cx="4685898"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002060"/>
                </a:solidFill>
                <a:latin typeface="Calibri"/>
                <a:ea typeface="Calibri"/>
                <a:cs typeface="Calibri"/>
                <a:sym typeface="Calibri"/>
              </a:rPr>
              <a:t>Expanded Functionality</a:t>
            </a:r>
            <a:endParaRPr b="1" i="0" sz="2400" u="none" cap="none" strike="noStrike">
              <a:solidFill>
                <a:srgbClr val="000000"/>
              </a:solidFill>
              <a:latin typeface="Arial"/>
              <a:ea typeface="Arial"/>
              <a:cs typeface="Arial"/>
              <a:sym typeface="Arial"/>
            </a:endParaRPr>
          </a:p>
        </p:txBody>
      </p:sp>
      <p:cxnSp>
        <p:nvCxnSpPr>
          <p:cNvPr id="202" name="Google Shape;202;p12"/>
          <p:cNvCxnSpPr/>
          <p:nvPr/>
        </p:nvCxnSpPr>
        <p:spPr>
          <a:xfrm>
            <a:off x="183072" y="1170026"/>
            <a:ext cx="3910462" cy="16426"/>
          </a:xfrm>
          <a:prstGeom prst="straightConnector1">
            <a:avLst/>
          </a:prstGeom>
          <a:noFill/>
          <a:ln cap="flat" cmpd="sng" w="22225">
            <a:solidFill>
              <a:srgbClr val="219F8E"/>
            </a:solidFill>
            <a:prstDash val="dash"/>
            <a:round/>
            <a:headEnd len="sm" w="sm" type="none"/>
            <a:tailEnd len="sm" w="sm" type="none"/>
          </a:ln>
        </p:spPr>
      </p:cxnSp>
      <p:pic>
        <p:nvPicPr>
          <p:cNvPr id="203" name="Google Shape;203;p12"/>
          <p:cNvPicPr preferRelativeResize="0"/>
          <p:nvPr/>
        </p:nvPicPr>
        <p:blipFill rotWithShape="1">
          <a:blip r:embed="rId9">
            <a:alphaModFix/>
          </a:blip>
          <a:srcRect b="21970" l="8101" r="23065" t="17511"/>
          <a:stretch/>
        </p:blipFill>
        <p:spPr>
          <a:xfrm>
            <a:off x="6668569" y="40433"/>
            <a:ext cx="2283341" cy="67461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pic>
        <p:nvPicPr>
          <p:cNvPr id="208" name="Google Shape;208;p15"/>
          <p:cNvPicPr preferRelativeResize="0"/>
          <p:nvPr/>
        </p:nvPicPr>
        <p:blipFill rotWithShape="1">
          <a:blip r:embed="rId3">
            <a:alphaModFix/>
          </a:blip>
          <a:srcRect b="10815" l="0" r="16940" t="0"/>
          <a:stretch/>
        </p:blipFill>
        <p:spPr>
          <a:xfrm>
            <a:off x="10632" y="0"/>
            <a:ext cx="9155925" cy="5143499"/>
          </a:xfrm>
          <a:prstGeom prst="rect">
            <a:avLst/>
          </a:prstGeom>
          <a:noFill/>
          <a:ln>
            <a:noFill/>
          </a:ln>
        </p:spPr>
      </p:pic>
      <p:sp>
        <p:nvSpPr>
          <p:cNvPr id="209" name="Google Shape;209;p15"/>
          <p:cNvSpPr/>
          <p:nvPr/>
        </p:nvSpPr>
        <p:spPr>
          <a:xfrm>
            <a:off x="0" y="-1"/>
            <a:ext cx="9166557" cy="5143499"/>
          </a:xfrm>
          <a:prstGeom prst="rect">
            <a:avLst/>
          </a:prstGeom>
          <a:solidFill>
            <a:srgbClr val="1D407B">
              <a:alpha val="87058"/>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10" name="Google Shape;210;p15"/>
          <p:cNvPicPr preferRelativeResize="0"/>
          <p:nvPr/>
        </p:nvPicPr>
        <p:blipFill rotWithShape="1">
          <a:blip r:embed="rId4">
            <a:alphaModFix/>
          </a:blip>
          <a:srcRect b="0" l="0" r="0" t="0"/>
          <a:stretch/>
        </p:blipFill>
        <p:spPr>
          <a:xfrm>
            <a:off x="6634717" y="91598"/>
            <a:ext cx="2509284" cy="673947"/>
          </a:xfrm>
          <a:prstGeom prst="rect">
            <a:avLst/>
          </a:prstGeom>
          <a:noFill/>
          <a:ln>
            <a:noFill/>
          </a:ln>
        </p:spPr>
      </p:pic>
      <p:sp>
        <p:nvSpPr>
          <p:cNvPr id="211" name="Google Shape;211;p15"/>
          <p:cNvSpPr/>
          <p:nvPr/>
        </p:nvSpPr>
        <p:spPr>
          <a:xfrm>
            <a:off x="1262672" y="1878495"/>
            <a:ext cx="3426934"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Paul Sznewajs</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Executive Director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ps@ingenuity-inc.org</a:t>
            </a:r>
            <a:endParaRPr b="0" i="0" sz="2400" u="none" cap="none" strike="noStrike">
              <a:solidFill>
                <a:schemeClr val="lt1"/>
              </a:solidFill>
              <a:latin typeface="Calibri"/>
              <a:ea typeface="Calibri"/>
              <a:cs typeface="Calibri"/>
              <a:sym typeface="Calibri"/>
            </a:endParaRPr>
          </a:p>
        </p:txBody>
      </p:sp>
      <p:sp>
        <p:nvSpPr>
          <p:cNvPr id="212" name="Google Shape;212;p15"/>
          <p:cNvSpPr/>
          <p:nvPr/>
        </p:nvSpPr>
        <p:spPr>
          <a:xfrm>
            <a:off x="3429281" y="840211"/>
            <a:ext cx="2122697"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lt1"/>
                </a:solidFill>
                <a:latin typeface="Calibri"/>
                <a:ea typeface="Calibri"/>
                <a:cs typeface="Calibri"/>
                <a:sym typeface="Calibri"/>
              </a:rPr>
              <a:t>Questions</a:t>
            </a:r>
            <a:endParaRPr b="0" i="0" sz="3600" u="none" cap="none" strike="noStrike">
              <a:solidFill>
                <a:schemeClr val="lt1"/>
              </a:solidFill>
              <a:latin typeface="Calibri"/>
              <a:ea typeface="Calibri"/>
              <a:cs typeface="Calibri"/>
              <a:sym typeface="Calibri"/>
            </a:endParaRPr>
          </a:p>
        </p:txBody>
      </p:sp>
      <p:cxnSp>
        <p:nvCxnSpPr>
          <p:cNvPr id="213" name="Google Shape;213;p15"/>
          <p:cNvCxnSpPr/>
          <p:nvPr/>
        </p:nvCxnSpPr>
        <p:spPr>
          <a:xfrm flipH="1" rot="10800000">
            <a:off x="2244205" y="1602034"/>
            <a:ext cx="4492847" cy="40137"/>
          </a:xfrm>
          <a:prstGeom prst="straightConnector1">
            <a:avLst/>
          </a:prstGeom>
          <a:noFill/>
          <a:ln cap="flat" cmpd="sng" w="22225">
            <a:solidFill>
              <a:srgbClr val="FFC000"/>
            </a:solidFill>
            <a:prstDash val="dash"/>
            <a:round/>
            <a:headEnd len="sm" w="sm" type="none"/>
            <a:tailEnd len="sm" w="sm" type="none"/>
          </a:ln>
        </p:spPr>
      </p:cxnSp>
      <p:sp>
        <p:nvSpPr>
          <p:cNvPr id="214" name="Google Shape;214;p15"/>
          <p:cNvSpPr/>
          <p:nvPr/>
        </p:nvSpPr>
        <p:spPr>
          <a:xfrm>
            <a:off x="4689896" y="1878494"/>
            <a:ext cx="3731090"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Steve Shewfelt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Director of Data &amp; Research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ss@ingenuity-inc.org</a:t>
            </a:r>
            <a:endParaRPr b="0" i="0" sz="2400" u="none" cap="none" strike="noStrike">
              <a:solidFill>
                <a:schemeClr val="lt1"/>
              </a:solidFill>
              <a:latin typeface="Calibri"/>
              <a:ea typeface="Calibri"/>
              <a:cs typeface="Calibri"/>
              <a:sym typeface="Calibri"/>
            </a:endParaRPr>
          </a:p>
        </p:txBody>
      </p:sp>
      <p:sp>
        <p:nvSpPr>
          <p:cNvPr id="215" name="Google Shape;215;p15"/>
          <p:cNvSpPr/>
          <p:nvPr/>
        </p:nvSpPr>
        <p:spPr>
          <a:xfrm>
            <a:off x="3241728" y="3520666"/>
            <a:ext cx="2497800"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F0C33B"/>
                </a:solidFill>
                <a:latin typeface="Arial"/>
                <a:ea typeface="Arial"/>
                <a:cs typeface="Arial"/>
                <a:sym typeface="Arial"/>
              </a:rPr>
              <a:t>Learn More!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0C33B"/>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US" sz="1600" u="sng" cap="none" strike="noStrike">
                <a:solidFill>
                  <a:schemeClr val="lt1"/>
                </a:solidFill>
                <a:latin typeface="Arial"/>
                <a:ea typeface="Arial"/>
                <a:cs typeface="Arial"/>
                <a:sym typeface="Arial"/>
                <a:hlinkClick r:id="rId5"/>
              </a:rPr>
              <a:t>ingenuity-inc.org</a:t>
            </a:r>
            <a:endParaRPr b="0" i="0" sz="16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sng" cap="none" strike="noStrike">
                <a:solidFill>
                  <a:schemeClr val="lt1"/>
                </a:solidFill>
                <a:latin typeface="Arial"/>
                <a:ea typeface="Arial"/>
                <a:cs typeface="Arial"/>
                <a:sym typeface="Arial"/>
                <a:hlinkClick r:id="rId6"/>
              </a:rPr>
              <a:t>youtu.be/8gLRzuQRmUA</a:t>
            </a:r>
            <a:endParaRPr b="0" i="0" sz="1600" u="none" cap="none" strike="noStrik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pic>
        <p:nvPicPr>
          <p:cNvPr id="68" name="Google Shape;68;p2"/>
          <p:cNvPicPr preferRelativeResize="0"/>
          <p:nvPr/>
        </p:nvPicPr>
        <p:blipFill rotWithShape="1">
          <a:blip r:embed="rId3">
            <a:alphaModFix/>
          </a:blip>
          <a:srcRect b="10815" l="0" r="16940" t="0"/>
          <a:stretch/>
        </p:blipFill>
        <p:spPr>
          <a:xfrm>
            <a:off x="10632" y="0"/>
            <a:ext cx="9155925" cy="5143499"/>
          </a:xfrm>
          <a:prstGeom prst="rect">
            <a:avLst/>
          </a:prstGeom>
          <a:noFill/>
          <a:ln>
            <a:noFill/>
          </a:ln>
        </p:spPr>
      </p:pic>
      <p:sp>
        <p:nvSpPr>
          <p:cNvPr id="69" name="Google Shape;69;p2"/>
          <p:cNvSpPr/>
          <p:nvPr/>
        </p:nvSpPr>
        <p:spPr>
          <a:xfrm>
            <a:off x="0" y="-1"/>
            <a:ext cx="9166557" cy="5143499"/>
          </a:xfrm>
          <a:prstGeom prst="rect">
            <a:avLst/>
          </a:prstGeom>
          <a:solidFill>
            <a:srgbClr val="1D407B">
              <a:alpha val="87058"/>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70" name="Google Shape;70;p2"/>
          <p:cNvPicPr preferRelativeResize="0"/>
          <p:nvPr/>
        </p:nvPicPr>
        <p:blipFill rotWithShape="1">
          <a:blip r:embed="rId4">
            <a:alphaModFix/>
          </a:blip>
          <a:srcRect b="0" l="0" r="0" t="0"/>
          <a:stretch/>
        </p:blipFill>
        <p:spPr>
          <a:xfrm>
            <a:off x="6634717" y="91598"/>
            <a:ext cx="2509284" cy="673947"/>
          </a:xfrm>
          <a:prstGeom prst="rect">
            <a:avLst/>
          </a:prstGeom>
          <a:noFill/>
          <a:ln>
            <a:noFill/>
          </a:ln>
        </p:spPr>
      </p:pic>
      <p:sp>
        <p:nvSpPr>
          <p:cNvPr id="71" name="Google Shape;71;p2"/>
          <p:cNvSpPr/>
          <p:nvPr/>
        </p:nvSpPr>
        <p:spPr>
          <a:xfrm>
            <a:off x="241300" y="2233750"/>
            <a:ext cx="8776200" cy="2031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Calibri"/>
                <a:ea typeface="Calibri"/>
                <a:cs typeface="Calibri"/>
                <a:sym typeface="Calibri"/>
              </a:rPr>
              <a:t>artlook® is a data platform that helps </a:t>
            </a:r>
            <a:r>
              <a:rPr lang="en-US" sz="2800">
                <a:solidFill>
                  <a:schemeClr val="lt1"/>
                </a:solidFill>
                <a:latin typeface="Calibri"/>
                <a:ea typeface="Calibri"/>
                <a:cs typeface="Calibri"/>
                <a:sym typeface="Calibri"/>
              </a:rPr>
              <a:t>communities </a:t>
            </a:r>
            <a:r>
              <a:rPr b="0" i="0" lang="en-US" sz="2800" u="none" cap="none" strike="noStrike">
                <a:solidFill>
                  <a:schemeClr val="lt1"/>
                </a:solidFill>
                <a:latin typeface="Calibri"/>
                <a:ea typeface="Calibri"/>
                <a:cs typeface="Calibri"/>
                <a:sym typeface="Calibri"/>
              </a:rPr>
              <a:t>across the U.S. track access to the arts for students in their schools. </a:t>
            </a:r>
            <a:endParaRPr b="0" i="0" sz="2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Calibri"/>
                <a:ea typeface="Calibri"/>
                <a:cs typeface="Calibri"/>
                <a:sym typeface="Calibri"/>
              </a:rPr>
              <a:t>Real-time insights help support equity in arts staffing, programs, and funding for all students.</a:t>
            </a:r>
            <a:endParaRPr b="0" i="0" sz="2800" u="none" cap="none" strike="noStrike">
              <a:solidFill>
                <a:schemeClr val="lt1"/>
              </a:solidFill>
              <a:latin typeface="Calibri"/>
              <a:ea typeface="Calibri"/>
              <a:cs typeface="Calibri"/>
              <a:sym typeface="Calibri"/>
            </a:endParaRPr>
          </a:p>
        </p:txBody>
      </p:sp>
      <p:sp>
        <p:nvSpPr>
          <p:cNvPr id="72" name="Google Shape;72;p2"/>
          <p:cNvSpPr/>
          <p:nvPr/>
        </p:nvSpPr>
        <p:spPr>
          <a:xfrm>
            <a:off x="241300" y="1346115"/>
            <a:ext cx="7262501"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lt1"/>
                </a:solidFill>
                <a:latin typeface="Calibri"/>
                <a:ea typeface="Calibri"/>
                <a:cs typeface="Calibri"/>
                <a:sym typeface="Calibri"/>
              </a:rPr>
              <a:t>Tracking Arts for Kids Across America</a:t>
            </a:r>
            <a:endParaRPr b="0" i="0" sz="3600" u="none" cap="none" strike="noStrike">
              <a:solidFill>
                <a:schemeClr val="lt1"/>
              </a:solidFill>
              <a:latin typeface="Calibri"/>
              <a:ea typeface="Calibri"/>
              <a:cs typeface="Calibri"/>
              <a:sym typeface="Calibri"/>
            </a:endParaRPr>
          </a:p>
        </p:txBody>
      </p:sp>
      <p:cxnSp>
        <p:nvCxnSpPr>
          <p:cNvPr id="73" name="Google Shape;73;p2"/>
          <p:cNvCxnSpPr/>
          <p:nvPr/>
        </p:nvCxnSpPr>
        <p:spPr>
          <a:xfrm flipH="1" rot="10800000">
            <a:off x="355600" y="2082209"/>
            <a:ext cx="7874000" cy="50801"/>
          </a:xfrm>
          <a:prstGeom prst="straightConnector1">
            <a:avLst/>
          </a:prstGeom>
          <a:noFill/>
          <a:ln cap="flat" cmpd="sng" w="22225">
            <a:solidFill>
              <a:srgbClr val="FFC000"/>
            </a:solidFill>
            <a:prstDash val="dash"/>
            <a:round/>
            <a:headEnd len="sm" w="sm" type="none"/>
            <a:tailEnd len="sm" w="sm"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3"/>
          <p:cNvSpPr/>
          <p:nvPr/>
        </p:nvSpPr>
        <p:spPr>
          <a:xfrm>
            <a:off x="140540" y="1684003"/>
            <a:ext cx="4824864" cy="363945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1D407B"/>
                </a:solidFill>
                <a:latin typeface="Calibri"/>
                <a:ea typeface="Calibri"/>
                <a:cs typeface="Calibri"/>
                <a:sym typeface="Calibri"/>
              </a:rPr>
              <a:t>Even in school districts with robust data systems, there is a limited understanding of how educational programs, resources, and staffing are distributed across schools. These data are not easily shared with external stakeholders like parents, funders, and community members.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1D407B"/>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1D407B"/>
                </a:solidFill>
                <a:latin typeface="Calibri"/>
                <a:ea typeface="Calibri"/>
                <a:cs typeface="Calibri"/>
                <a:sym typeface="Calibri"/>
              </a:rPr>
              <a:t>Policy, advocacy, and funding decisions are therefore limited by a lack of local data to fuel decisions.</a:t>
            </a:r>
            <a:endParaRPr b="0" i="0" sz="2000" u="none" cap="none" strike="noStrike">
              <a:solidFill>
                <a:srgbClr val="1D407B"/>
              </a:solidFill>
              <a:latin typeface="Calibri"/>
              <a:ea typeface="Calibri"/>
              <a:cs typeface="Calibri"/>
              <a:sym typeface="Calibri"/>
            </a:endParaRPr>
          </a:p>
        </p:txBody>
      </p:sp>
      <p:pic>
        <p:nvPicPr>
          <p:cNvPr id="79" name="Google Shape;79;p3"/>
          <p:cNvPicPr preferRelativeResize="0"/>
          <p:nvPr/>
        </p:nvPicPr>
        <p:blipFill rotWithShape="1">
          <a:blip r:embed="rId3">
            <a:alphaModFix/>
          </a:blip>
          <a:srcRect b="21970" l="8101" r="23065" t="17511"/>
          <a:stretch/>
        </p:blipFill>
        <p:spPr>
          <a:xfrm>
            <a:off x="6668569" y="40433"/>
            <a:ext cx="2283341" cy="674613"/>
          </a:xfrm>
          <a:prstGeom prst="rect">
            <a:avLst/>
          </a:prstGeom>
          <a:noFill/>
          <a:ln>
            <a:noFill/>
          </a:ln>
        </p:spPr>
      </p:pic>
      <p:grpSp>
        <p:nvGrpSpPr>
          <p:cNvPr id="80" name="Google Shape;80;p3"/>
          <p:cNvGrpSpPr/>
          <p:nvPr/>
        </p:nvGrpSpPr>
        <p:grpSpPr>
          <a:xfrm>
            <a:off x="5071729" y="1063818"/>
            <a:ext cx="3880181" cy="3710200"/>
            <a:chOff x="5050465" y="284281"/>
            <a:chExt cx="6991746" cy="6674932"/>
          </a:xfrm>
        </p:grpSpPr>
        <p:pic>
          <p:nvPicPr>
            <p:cNvPr descr="https://lh6.googleusercontent.com/3UCk6LHg8iBJ3qcpSe716jPTtGre40iLb15pcmGqrIJoqz93svbMpwbNZaTLcer66veTtOhJfN9Z6iXJtgf9uRAgdeuvyPjxbDxAHoZDVo1zsPQo3VJiLS9b7LI5bP02A3do9Ol0K_w" id="81" name="Google Shape;81;p3"/>
            <p:cNvPicPr preferRelativeResize="0"/>
            <p:nvPr/>
          </p:nvPicPr>
          <p:blipFill rotWithShape="1">
            <a:blip r:embed="rId4">
              <a:alphaModFix/>
            </a:blip>
            <a:srcRect b="0" l="0" r="0" t="0"/>
            <a:stretch/>
          </p:blipFill>
          <p:spPr>
            <a:xfrm>
              <a:off x="5050465" y="284281"/>
              <a:ext cx="6991746" cy="6674932"/>
            </a:xfrm>
            <a:prstGeom prst="rect">
              <a:avLst/>
            </a:prstGeom>
            <a:noFill/>
            <a:ln>
              <a:noFill/>
            </a:ln>
          </p:spPr>
        </p:pic>
        <p:pic>
          <p:nvPicPr>
            <p:cNvPr id="82" name="Google Shape;82;p3"/>
            <p:cNvPicPr preferRelativeResize="0"/>
            <p:nvPr/>
          </p:nvPicPr>
          <p:blipFill rotWithShape="1">
            <a:blip r:embed="rId5">
              <a:alphaModFix/>
            </a:blip>
            <a:srcRect b="0" l="0" r="0" t="0"/>
            <a:stretch/>
          </p:blipFill>
          <p:spPr>
            <a:xfrm>
              <a:off x="5426168" y="630654"/>
              <a:ext cx="6280281" cy="3880793"/>
            </a:xfrm>
            <a:prstGeom prst="rect">
              <a:avLst/>
            </a:prstGeom>
            <a:noFill/>
            <a:ln>
              <a:noFill/>
            </a:ln>
          </p:spPr>
        </p:pic>
      </p:grpSp>
      <p:sp>
        <p:nvSpPr>
          <p:cNvPr id="83" name="Google Shape;83;p3"/>
          <p:cNvSpPr/>
          <p:nvPr/>
        </p:nvSpPr>
        <p:spPr>
          <a:xfrm>
            <a:off x="129907" y="715046"/>
            <a:ext cx="2770310"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002060"/>
                </a:solidFill>
                <a:latin typeface="Calibri"/>
                <a:ea typeface="Calibri"/>
                <a:cs typeface="Calibri"/>
                <a:sym typeface="Calibri"/>
              </a:rPr>
              <a:t>Why artlook?</a:t>
            </a:r>
            <a:endParaRPr b="1" i="0" sz="2400" u="none" cap="none" strike="noStrike">
              <a:solidFill>
                <a:srgbClr val="000000"/>
              </a:solidFill>
              <a:latin typeface="Arial"/>
              <a:ea typeface="Arial"/>
              <a:cs typeface="Arial"/>
              <a:sym typeface="Arial"/>
            </a:endParaRPr>
          </a:p>
        </p:txBody>
      </p:sp>
      <p:cxnSp>
        <p:nvCxnSpPr>
          <p:cNvPr id="84" name="Google Shape;84;p3"/>
          <p:cNvCxnSpPr/>
          <p:nvPr/>
        </p:nvCxnSpPr>
        <p:spPr>
          <a:xfrm>
            <a:off x="183072" y="1531539"/>
            <a:ext cx="3910462" cy="16426"/>
          </a:xfrm>
          <a:prstGeom prst="straightConnector1">
            <a:avLst/>
          </a:prstGeom>
          <a:noFill/>
          <a:ln cap="flat" cmpd="sng" w="22225">
            <a:solidFill>
              <a:srgbClr val="219F8E"/>
            </a:solidFill>
            <a:prstDash val="dash"/>
            <a:round/>
            <a:headEnd len="sm" w="sm" type="none"/>
            <a:tailEnd len="sm" w="sm"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grpSp>
        <p:nvGrpSpPr>
          <p:cNvPr id="89" name="Google Shape;89;p4"/>
          <p:cNvGrpSpPr/>
          <p:nvPr/>
        </p:nvGrpSpPr>
        <p:grpSpPr>
          <a:xfrm>
            <a:off x="5071729" y="1063818"/>
            <a:ext cx="3880181" cy="3710200"/>
            <a:chOff x="5050465" y="284281"/>
            <a:chExt cx="6991746" cy="6674932"/>
          </a:xfrm>
        </p:grpSpPr>
        <p:pic>
          <p:nvPicPr>
            <p:cNvPr descr="https://lh6.googleusercontent.com/3UCk6LHg8iBJ3qcpSe716jPTtGre40iLb15pcmGqrIJoqz93svbMpwbNZaTLcer66veTtOhJfN9Z6iXJtgf9uRAgdeuvyPjxbDxAHoZDVo1zsPQo3VJiLS9b7LI5bP02A3do9Ol0K_w" id="90" name="Google Shape;90;p4"/>
            <p:cNvPicPr preferRelativeResize="0"/>
            <p:nvPr/>
          </p:nvPicPr>
          <p:blipFill rotWithShape="1">
            <a:blip r:embed="rId3">
              <a:alphaModFix/>
            </a:blip>
            <a:srcRect b="0" l="0" r="0" t="0"/>
            <a:stretch/>
          </p:blipFill>
          <p:spPr>
            <a:xfrm>
              <a:off x="5050465" y="284281"/>
              <a:ext cx="6991746" cy="6674932"/>
            </a:xfrm>
            <a:prstGeom prst="rect">
              <a:avLst/>
            </a:prstGeom>
            <a:noFill/>
            <a:ln>
              <a:noFill/>
            </a:ln>
          </p:spPr>
        </p:pic>
        <p:pic>
          <p:nvPicPr>
            <p:cNvPr id="91" name="Google Shape;91;p4"/>
            <p:cNvPicPr preferRelativeResize="0"/>
            <p:nvPr/>
          </p:nvPicPr>
          <p:blipFill rotWithShape="1">
            <a:blip r:embed="rId4">
              <a:alphaModFix/>
            </a:blip>
            <a:srcRect b="0" l="0" r="0" t="0"/>
            <a:stretch/>
          </p:blipFill>
          <p:spPr>
            <a:xfrm>
              <a:off x="5426168" y="630654"/>
              <a:ext cx="6280281" cy="3880793"/>
            </a:xfrm>
            <a:prstGeom prst="rect">
              <a:avLst/>
            </a:prstGeom>
            <a:noFill/>
            <a:ln>
              <a:noFill/>
            </a:ln>
          </p:spPr>
        </p:pic>
      </p:grpSp>
      <p:sp>
        <p:nvSpPr>
          <p:cNvPr id="92" name="Google Shape;92;p4"/>
          <p:cNvSpPr/>
          <p:nvPr/>
        </p:nvSpPr>
        <p:spPr>
          <a:xfrm>
            <a:off x="129907" y="715046"/>
            <a:ext cx="2770310"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002060"/>
                </a:solidFill>
                <a:latin typeface="Calibri"/>
                <a:ea typeface="Calibri"/>
                <a:cs typeface="Calibri"/>
                <a:sym typeface="Calibri"/>
              </a:rPr>
              <a:t>Why artlook?</a:t>
            </a:r>
            <a:endParaRPr b="1" i="0" sz="2400" u="none" cap="none" strike="noStrike">
              <a:solidFill>
                <a:srgbClr val="000000"/>
              </a:solidFill>
              <a:latin typeface="Arial"/>
              <a:ea typeface="Arial"/>
              <a:cs typeface="Arial"/>
              <a:sym typeface="Arial"/>
            </a:endParaRPr>
          </a:p>
        </p:txBody>
      </p:sp>
      <p:sp>
        <p:nvSpPr>
          <p:cNvPr id="93" name="Google Shape;93;p4"/>
          <p:cNvSpPr/>
          <p:nvPr/>
        </p:nvSpPr>
        <p:spPr>
          <a:xfrm>
            <a:off x="129907" y="1769065"/>
            <a:ext cx="4755485" cy="212365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1D407B"/>
                </a:solidFill>
                <a:latin typeface="Calibri"/>
                <a:ea typeface="Calibri"/>
                <a:cs typeface="Calibri"/>
                <a:sym typeface="Calibri"/>
              </a:rPr>
              <a:t>artlook® is the only collaboration and data sharing platform that allows communities to work collaboratively and strategically to deliver high-quality educational experiences to </a:t>
            </a:r>
            <a:r>
              <a:rPr b="1" i="0" lang="en-US" sz="2200" u="none" cap="none" strike="noStrike">
                <a:solidFill>
                  <a:srgbClr val="1D407B"/>
                </a:solidFill>
                <a:latin typeface="Calibri"/>
                <a:ea typeface="Calibri"/>
                <a:cs typeface="Calibri"/>
                <a:sym typeface="Calibri"/>
              </a:rPr>
              <a:t>every child, in every grade, in every school.</a:t>
            </a:r>
            <a:endParaRPr b="1" i="0" sz="2200" u="none" cap="none" strike="noStrike">
              <a:solidFill>
                <a:srgbClr val="1D407B"/>
              </a:solidFill>
              <a:latin typeface="Calibri"/>
              <a:ea typeface="Calibri"/>
              <a:cs typeface="Calibri"/>
              <a:sym typeface="Calibri"/>
            </a:endParaRPr>
          </a:p>
        </p:txBody>
      </p:sp>
      <p:cxnSp>
        <p:nvCxnSpPr>
          <p:cNvPr id="94" name="Google Shape;94;p4"/>
          <p:cNvCxnSpPr/>
          <p:nvPr/>
        </p:nvCxnSpPr>
        <p:spPr>
          <a:xfrm>
            <a:off x="183072" y="1531539"/>
            <a:ext cx="3910462" cy="16426"/>
          </a:xfrm>
          <a:prstGeom prst="straightConnector1">
            <a:avLst/>
          </a:prstGeom>
          <a:noFill/>
          <a:ln cap="flat" cmpd="sng" w="22225">
            <a:solidFill>
              <a:srgbClr val="219F8E"/>
            </a:solidFill>
            <a:prstDash val="dash"/>
            <a:round/>
            <a:headEnd len="sm" w="sm" type="none"/>
            <a:tailEnd len="sm" w="sm" type="none"/>
          </a:ln>
        </p:spPr>
      </p:cxnSp>
      <p:pic>
        <p:nvPicPr>
          <p:cNvPr id="95" name="Google Shape;95;p4"/>
          <p:cNvPicPr preferRelativeResize="0"/>
          <p:nvPr/>
        </p:nvPicPr>
        <p:blipFill rotWithShape="1">
          <a:blip r:embed="rId5">
            <a:alphaModFix/>
          </a:blip>
          <a:srcRect b="21970" l="8101" r="23065" t="17511"/>
          <a:stretch/>
        </p:blipFill>
        <p:spPr>
          <a:xfrm>
            <a:off x="6668569" y="40433"/>
            <a:ext cx="2283341" cy="67461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5"/>
          <p:cNvSpPr/>
          <p:nvPr/>
        </p:nvSpPr>
        <p:spPr>
          <a:xfrm>
            <a:off x="129907" y="544923"/>
            <a:ext cx="2787943"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002060"/>
                </a:solidFill>
                <a:latin typeface="Calibri"/>
                <a:ea typeface="Calibri"/>
                <a:cs typeface="Calibri"/>
                <a:sym typeface="Calibri"/>
              </a:rPr>
              <a:t>How it Works</a:t>
            </a:r>
            <a:endParaRPr b="1" i="0" sz="2400" u="none" cap="none" strike="noStrike">
              <a:solidFill>
                <a:srgbClr val="000000"/>
              </a:solidFill>
              <a:latin typeface="Arial"/>
              <a:ea typeface="Arial"/>
              <a:cs typeface="Arial"/>
              <a:sym typeface="Arial"/>
            </a:endParaRPr>
          </a:p>
        </p:txBody>
      </p:sp>
      <p:sp>
        <p:nvSpPr>
          <p:cNvPr id="101" name="Google Shape;101;p5"/>
          <p:cNvSpPr/>
          <p:nvPr/>
        </p:nvSpPr>
        <p:spPr>
          <a:xfrm>
            <a:off x="129907" y="1630838"/>
            <a:ext cx="4633479" cy="270843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1D407B"/>
                </a:solidFill>
                <a:latin typeface="Calibri"/>
                <a:ea typeface="Calibri"/>
                <a:cs typeface="Calibri"/>
                <a:sym typeface="Calibri"/>
              </a:rPr>
              <a:t>1.  Unify City-Wide Education Data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1D407B"/>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1D407B"/>
                </a:solidFill>
                <a:latin typeface="Calibri"/>
                <a:ea typeface="Calibri"/>
                <a:cs typeface="Calibri"/>
                <a:sym typeface="Calibri"/>
              </a:rPr>
              <a:t>In each partner community, artlook® brings together data from district operations, community agencies, and individual schools into a single platform to track growth across schools and time.</a:t>
            </a:r>
            <a:endParaRPr b="0" i="0" sz="1400" u="none" cap="none" strike="noStrike">
              <a:solidFill>
                <a:srgbClr val="000000"/>
              </a:solidFill>
              <a:latin typeface="Arial"/>
              <a:ea typeface="Arial"/>
              <a:cs typeface="Arial"/>
              <a:sym typeface="Arial"/>
            </a:endParaRPr>
          </a:p>
        </p:txBody>
      </p:sp>
      <p:cxnSp>
        <p:nvCxnSpPr>
          <p:cNvPr id="102" name="Google Shape;102;p5"/>
          <p:cNvCxnSpPr/>
          <p:nvPr/>
        </p:nvCxnSpPr>
        <p:spPr>
          <a:xfrm>
            <a:off x="183072" y="1361416"/>
            <a:ext cx="3910462" cy="16426"/>
          </a:xfrm>
          <a:prstGeom prst="straightConnector1">
            <a:avLst/>
          </a:prstGeom>
          <a:noFill/>
          <a:ln cap="flat" cmpd="sng" w="22225">
            <a:solidFill>
              <a:srgbClr val="219F8E"/>
            </a:solidFill>
            <a:prstDash val="dash"/>
            <a:round/>
            <a:headEnd len="sm" w="sm" type="none"/>
            <a:tailEnd len="sm" w="sm" type="none"/>
          </a:ln>
        </p:spPr>
      </p:cxnSp>
      <p:pic>
        <p:nvPicPr>
          <p:cNvPr id="103" name="Google Shape;103;p5"/>
          <p:cNvPicPr preferRelativeResize="0"/>
          <p:nvPr/>
        </p:nvPicPr>
        <p:blipFill rotWithShape="1">
          <a:blip r:embed="rId3">
            <a:alphaModFix/>
          </a:blip>
          <a:srcRect b="21970" l="8101" r="23065" t="17511"/>
          <a:stretch/>
        </p:blipFill>
        <p:spPr>
          <a:xfrm>
            <a:off x="6668569" y="40433"/>
            <a:ext cx="2283341" cy="674613"/>
          </a:xfrm>
          <a:prstGeom prst="rect">
            <a:avLst/>
          </a:prstGeom>
          <a:noFill/>
          <a:ln>
            <a:noFill/>
          </a:ln>
        </p:spPr>
      </p:pic>
      <p:pic>
        <p:nvPicPr>
          <p:cNvPr id="104" name="Google Shape;104;p5"/>
          <p:cNvPicPr preferRelativeResize="0"/>
          <p:nvPr/>
        </p:nvPicPr>
        <p:blipFill rotWithShape="1">
          <a:blip r:embed="rId4">
            <a:alphaModFix/>
          </a:blip>
          <a:srcRect b="0" l="0" r="0" t="0"/>
          <a:stretch/>
        </p:blipFill>
        <p:spPr>
          <a:xfrm>
            <a:off x="4664856" y="1598940"/>
            <a:ext cx="4244522" cy="260974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6"/>
          <p:cNvSpPr/>
          <p:nvPr/>
        </p:nvSpPr>
        <p:spPr>
          <a:xfrm>
            <a:off x="129907" y="544923"/>
            <a:ext cx="2787943"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002060"/>
                </a:solidFill>
                <a:latin typeface="Calibri"/>
                <a:ea typeface="Calibri"/>
                <a:cs typeface="Calibri"/>
                <a:sym typeface="Calibri"/>
              </a:rPr>
              <a:t>How it Works</a:t>
            </a:r>
            <a:endParaRPr b="1" i="0" sz="2400" u="none" cap="none" strike="noStrike">
              <a:solidFill>
                <a:srgbClr val="000000"/>
              </a:solidFill>
              <a:latin typeface="Arial"/>
              <a:ea typeface="Arial"/>
              <a:cs typeface="Arial"/>
              <a:sym typeface="Arial"/>
            </a:endParaRPr>
          </a:p>
        </p:txBody>
      </p:sp>
      <p:sp>
        <p:nvSpPr>
          <p:cNvPr id="110" name="Google Shape;110;p6"/>
          <p:cNvSpPr/>
          <p:nvPr/>
        </p:nvSpPr>
        <p:spPr>
          <a:xfrm>
            <a:off x="129906" y="2130566"/>
            <a:ext cx="4537787" cy="280076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1D407B"/>
                </a:solidFill>
                <a:latin typeface="Calibri"/>
                <a:ea typeface="Calibri"/>
                <a:cs typeface="Calibri"/>
                <a:sym typeface="Calibri"/>
              </a:rPr>
              <a:t>artlook’s® free, public mapping tool provides a powerful search engine for principals, teachers, community agencies, funders and even parents. Its insightful matching tool links schools to programs and helps to target resources and connect individuals.</a:t>
            </a:r>
            <a:endParaRPr b="0" i="0" sz="1400" u="none" cap="none" strike="noStrike">
              <a:solidFill>
                <a:srgbClr val="000000"/>
              </a:solidFill>
              <a:latin typeface="Arial"/>
              <a:ea typeface="Arial"/>
              <a:cs typeface="Arial"/>
              <a:sym typeface="Arial"/>
            </a:endParaRPr>
          </a:p>
        </p:txBody>
      </p:sp>
      <p:cxnSp>
        <p:nvCxnSpPr>
          <p:cNvPr id="111" name="Google Shape;111;p6"/>
          <p:cNvCxnSpPr/>
          <p:nvPr/>
        </p:nvCxnSpPr>
        <p:spPr>
          <a:xfrm>
            <a:off x="183072" y="1361416"/>
            <a:ext cx="3910462" cy="16426"/>
          </a:xfrm>
          <a:prstGeom prst="straightConnector1">
            <a:avLst/>
          </a:prstGeom>
          <a:noFill/>
          <a:ln cap="flat" cmpd="sng" w="22225">
            <a:solidFill>
              <a:srgbClr val="219F8E"/>
            </a:solidFill>
            <a:prstDash val="dash"/>
            <a:round/>
            <a:headEnd len="sm" w="sm" type="none"/>
            <a:tailEnd len="sm" w="sm" type="none"/>
          </a:ln>
        </p:spPr>
      </p:cxnSp>
      <p:pic>
        <p:nvPicPr>
          <p:cNvPr id="112" name="Google Shape;112;p6"/>
          <p:cNvPicPr preferRelativeResize="0"/>
          <p:nvPr/>
        </p:nvPicPr>
        <p:blipFill rotWithShape="1">
          <a:blip r:embed="rId3">
            <a:alphaModFix/>
          </a:blip>
          <a:srcRect b="21970" l="8101" r="23065" t="17511"/>
          <a:stretch/>
        </p:blipFill>
        <p:spPr>
          <a:xfrm>
            <a:off x="6668569" y="40433"/>
            <a:ext cx="2283341" cy="674613"/>
          </a:xfrm>
          <a:prstGeom prst="rect">
            <a:avLst/>
          </a:prstGeom>
          <a:noFill/>
          <a:ln>
            <a:noFill/>
          </a:ln>
        </p:spPr>
      </p:pic>
      <p:sp>
        <p:nvSpPr>
          <p:cNvPr id="113" name="Google Shape;113;p6"/>
          <p:cNvSpPr/>
          <p:nvPr/>
        </p:nvSpPr>
        <p:spPr>
          <a:xfrm>
            <a:off x="129907" y="1626369"/>
            <a:ext cx="6189515"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1D407B"/>
                </a:solidFill>
                <a:latin typeface="Calibri"/>
                <a:ea typeface="Calibri"/>
                <a:cs typeface="Calibri"/>
                <a:sym typeface="Calibri"/>
              </a:rPr>
              <a:t>2.  Drive Change in Schools and Neighborhoods</a:t>
            </a:r>
            <a:endParaRPr b="0" i="0" sz="1400" u="none" cap="none" strike="noStrike">
              <a:solidFill>
                <a:srgbClr val="000000"/>
              </a:solidFill>
              <a:latin typeface="Arial"/>
              <a:ea typeface="Arial"/>
              <a:cs typeface="Arial"/>
              <a:sym typeface="Arial"/>
            </a:endParaRPr>
          </a:p>
        </p:txBody>
      </p:sp>
      <p:pic>
        <p:nvPicPr>
          <p:cNvPr id="114" name="Google Shape;114;p6"/>
          <p:cNvPicPr preferRelativeResize="0"/>
          <p:nvPr/>
        </p:nvPicPr>
        <p:blipFill rotWithShape="1">
          <a:blip r:embed="rId4">
            <a:alphaModFix/>
          </a:blip>
          <a:srcRect b="0" l="0" r="0" t="0"/>
          <a:stretch/>
        </p:blipFill>
        <p:spPr>
          <a:xfrm>
            <a:off x="4579745" y="2183731"/>
            <a:ext cx="4262711" cy="236204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7"/>
          <p:cNvSpPr/>
          <p:nvPr/>
        </p:nvSpPr>
        <p:spPr>
          <a:xfrm>
            <a:off x="129907" y="544923"/>
            <a:ext cx="2787943"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002060"/>
                </a:solidFill>
                <a:latin typeface="Calibri"/>
                <a:ea typeface="Calibri"/>
                <a:cs typeface="Calibri"/>
                <a:sym typeface="Calibri"/>
              </a:rPr>
              <a:t>How it Works</a:t>
            </a:r>
            <a:endParaRPr b="1" i="0" sz="2400" u="none" cap="none" strike="noStrike">
              <a:solidFill>
                <a:srgbClr val="000000"/>
              </a:solidFill>
              <a:latin typeface="Arial"/>
              <a:ea typeface="Arial"/>
              <a:cs typeface="Arial"/>
              <a:sym typeface="Arial"/>
            </a:endParaRPr>
          </a:p>
        </p:txBody>
      </p:sp>
      <p:sp>
        <p:nvSpPr>
          <p:cNvPr id="120" name="Google Shape;120;p7"/>
          <p:cNvSpPr/>
          <p:nvPr/>
        </p:nvSpPr>
        <p:spPr>
          <a:xfrm>
            <a:off x="129906" y="2130566"/>
            <a:ext cx="4537787" cy="24622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1D407B"/>
                </a:solidFill>
                <a:latin typeface="Calibri"/>
                <a:ea typeface="Calibri"/>
                <a:cs typeface="Calibri"/>
                <a:sym typeface="Calibri"/>
              </a:rPr>
              <a:t>artlook’s® data dashboard gives superintendents new insights that help allocate human and capital resources in the arts with greater equity, even targeting neighborhoods and schools with the greatest needs, and tracking progress over time.</a:t>
            </a:r>
            <a:endParaRPr b="0" i="0" sz="1400" u="none" cap="none" strike="noStrike">
              <a:solidFill>
                <a:srgbClr val="000000"/>
              </a:solidFill>
              <a:latin typeface="Arial"/>
              <a:ea typeface="Arial"/>
              <a:cs typeface="Arial"/>
              <a:sym typeface="Arial"/>
            </a:endParaRPr>
          </a:p>
        </p:txBody>
      </p:sp>
      <p:cxnSp>
        <p:nvCxnSpPr>
          <p:cNvPr id="121" name="Google Shape;121;p7"/>
          <p:cNvCxnSpPr/>
          <p:nvPr/>
        </p:nvCxnSpPr>
        <p:spPr>
          <a:xfrm>
            <a:off x="183072" y="1361416"/>
            <a:ext cx="3910462" cy="16426"/>
          </a:xfrm>
          <a:prstGeom prst="straightConnector1">
            <a:avLst/>
          </a:prstGeom>
          <a:noFill/>
          <a:ln cap="flat" cmpd="sng" w="22225">
            <a:solidFill>
              <a:srgbClr val="219F8E"/>
            </a:solidFill>
            <a:prstDash val="dash"/>
            <a:round/>
            <a:headEnd len="sm" w="sm" type="none"/>
            <a:tailEnd len="sm" w="sm" type="none"/>
          </a:ln>
        </p:spPr>
      </p:cxnSp>
      <p:pic>
        <p:nvPicPr>
          <p:cNvPr id="122" name="Google Shape;122;p7"/>
          <p:cNvPicPr preferRelativeResize="0"/>
          <p:nvPr/>
        </p:nvPicPr>
        <p:blipFill rotWithShape="1">
          <a:blip r:embed="rId3">
            <a:alphaModFix/>
          </a:blip>
          <a:srcRect b="21970" l="8101" r="23065" t="17511"/>
          <a:stretch/>
        </p:blipFill>
        <p:spPr>
          <a:xfrm>
            <a:off x="6668569" y="40433"/>
            <a:ext cx="2283341" cy="674613"/>
          </a:xfrm>
          <a:prstGeom prst="rect">
            <a:avLst/>
          </a:prstGeom>
          <a:noFill/>
          <a:ln>
            <a:noFill/>
          </a:ln>
        </p:spPr>
      </p:pic>
      <p:sp>
        <p:nvSpPr>
          <p:cNvPr id="123" name="Google Shape;123;p7"/>
          <p:cNvSpPr/>
          <p:nvPr/>
        </p:nvSpPr>
        <p:spPr>
          <a:xfrm>
            <a:off x="129907" y="1626369"/>
            <a:ext cx="3629520"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1D407B"/>
                </a:solidFill>
                <a:latin typeface="Calibri"/>
                <a:ea typeface="Calibri"/>
                <a:cs typeface="Calibri"/>
                <a:sym typeface="Calibri"/>
              </a:rPr>
              <a:t>3.  Inform Decision-Making</a:t>
            </a:r>
            <a:endParaRPr b="1" i="0" sz="2400" u="none" cap="none" strike="noStrike">
              <a:solidFill>
                <a:srgbClr val="1D407B"/>
              </a:solidFill>
              <a:latin typeface="Calibri"/>
              <a:ea typeface="Calibri"/>
              <a:cs typeface="Calibri"/>
              <a:sym typeface="Calibri"/>
            </a:endParaRPr>
          </a:p>
        </p:txBody>
      </p:sp>
      <p:pic>
        <p:nvPicPr>
          <p:cNvPr id="124" name="Google Shape;124;p7"/>
          <p:cNvPicPr preferRelativeResize="0"/>
          <p:nvPr/>
        </p:nvPicPr>
        <p:blipFill rotWithShape="1">
          <a:blip r:embed="rId4">
            <a:alphaModFix/>
          </a:blip>
          <a:srcRect b="0" l="0" r="0" t="0"/>
          <a:stretch/>
        </p:blipFill>
        <p:spPr>
          <a:xfrm>
            <a:off x="4879151" y="1536205"/>
            <a:ext cx="3797015" cy="276368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pic>
        <p:nvPicPr>
          <p:cNvPr id="129" name="Google Shape;129;p8"/>
          <p:cNvPicPr preferRelativeResize="0"/>
          <p:nvPr/>
        </p:nvPicPr>
        <p:blipFill rotWithShape="1">
          <a:blip r:embed="rId3">
            <a:alphaModFix/>
          </a:blip>
          <a:srcRect b="10815" l="0" r="16940" t="0"/>
          <a:stretch/>
        </p:blipFill>
        <p:spPr>
          <a:xfrm>
            <a:off x="10632" y="0"/>
            <a:ext cx="9155925" cy="5143499"/>
          </a:xfrm>
          <a:prstGeom prst="rect">
            <a:avLst/>
          </a:prstGeom>
          <a:noFill/>
          <a:ln>
            <a:noFill/>
          </a:ln>
        </p:spPr>
      </p:pic>
      <p:sp>
        <p:nvSpPr>
          <p:cNvPr id="130" name="Google Shape;130;p8"/>
          <p:cNvSpPr/>
          <p:nvPr/>
        </p:nvSpPr>
        <p:spPr>
          <a:xfrm>
            <a:off x="0" y="-1"/>
            <a:ext cx="9166557" cy="5143499"/>
          </a:xfrm>
          <a:prstGeom prst="rect">
            <a:avLst/>
          </a:prstGeom>
          <a:solidFill>
            <a:srgbClr val="1D407B">
              <a:alpha val="87058"/>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31" name="Google Shape;131;p8"/>
          <p:cNvPicPr preferRelativeResize="0"/>
          <p:nvPr/>
        </p:nvPicPr>
        <p:blipFill rotWithShape="1">
          <a:blip r:embed="rId4">
            <a:alphaModFix/>
          </a:blip>
          <a:srcRect b="0" l="0" r="0" t="0"/>
          <a:stretch/>
        </p:blipFill>
        <p:spPr>
          <a:xfrm>
            <a:off x="6634717" y="91598"/>
            <a:ext cx="2509284" cy="673947"/>
          </a:xfrm>
          <a:prstGeom prst="rect">
            <a:avLst/>
          </a:prstGeom>
          <a:noFill/>
          <a:ln>
            <a:noFill/>
          </a:ln>
        </p:spPr>
      </p:pic>
      <p:sp>
        <p:nvSpPr>
          <p:cNvPr id="132" name="Google Shape;132;p8"/>
          <p:cNvSpPr/>
          <p:nvPr/>
        </p:nvSpPr>
        <p:spPr>
          <a:xfrm>
            <a:off x="241300" y="1358892"/>
            <a:ext cx="8477398" cy="37933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artlook® is growing rapidly. Over the upcoming months, the platform’s data collection and dissemination tools will be launched in at least five additional communities.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To support this expansion, artlook has a multitenant platform architecture, which allows each community to make the platform work for their unique needs and context.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Beyond geographic growth, artlook® will launch new features that connect stakeholders and them to activate data to inform decision-making. </a:t>
            </a:r>
            <a:endParaRPr b="0" i="0" sz="2400" u="none" cap="none" strike="noStrike">
              <a:solidFill>
                <a:schemeClr val="lt1"/>
              </a:solidFill>
              <a:latin typeface="Calibri"/>
              <a:ea typeface="Calibri"/>
              <a:cs typeface="Calibri"/>
              <a:sym typeface="Calibri"/>
            </a:endParaRPr>
          </a:p>
        </p:txBody>
      </p:sp>
      <p:sp>
        <p:nvSpPr>
          <p:cNvPr id="133" name="Google Shape;133;p8"/>
          <p:cNvSpPr/>
          <p:nvPr/>
        </p:nvSpPr>
        <p:spPr>
          <a:xfrm>
            <a:off x="241300" y="474237"/>
            <a:ext cx="3345788"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lt1"/>
                </a:solidFill>
                <a:latin typeface="Calibri"/>
                <a:ea typeface="Calibri"/>
                <a:cs typeface="Calibri"/>
                <a:sym typeface="Calibri"/>
              </a:rPr>
              <a:t>Scaling artlook</a:t>
            </a:r>
            <a:r>
              <a:rPr b="0" i="0" lang="en-US" sz="3600" u="none" cap="none" strike="noStrike">
                <a:solidFill>
                  <a:schemeClr val="lt1"/>
                </a:solidFill>
                <a:latin typeface="Calibri"/>
                <a:ea typeface="Calibri"/>
                <a:cs typeface="Calibri"/>
                <a:sym typeface="Calibri"/>
              </a:rPr>
              <a:t>®</a:t>
            </a:r>
            <a:endParaRPr b="0" i="0" sz="3600" u="none" cap="none" strike="noStrike">
              <a:solidFill>
                <a:schemeClr val="lt1"/>
              </a:solidFill>
              <a:latin typeface="Calibri"/>
              <a:ea typeface="Calibri"/>
              <a:cs typeface="Calibri"/>
              <a:sym typeface="Calibri"/>
            </a:endParaRPr>
          </a:p>
        </p:txBody>
      </p:sp>
      <p:cxnSp>
        <p:nvCxnSpPr>
          <p:cNvPr id="134" name="Google Shape;134;p8"/>
          <p:cNvCxnSpPr/>
          <p:nvPr/>
        </p:nvCxnSpPr>
        <p:spPr>
          <a:xfrm flipH="1" rot="10800000">
            <a:off x="387498" y="1203696"/>
            <a:ext cx="7874000" cy="50801"/>
          </a:xfrm>
          <a:prstGeom prst="straightConnector1">
            <a:avLst/>
          </a:prstGeom>
          <a:noFill/>
          <a:ln cap="flat" cmpd="sng" w="22225">
            <a:solidFill>
              <a:srgbClr val="FFC000"/>
            </a:solidFill>
            <a:prstDash val="dash"/>
            <a:round/>
            <a:headEnd len="sm" w="sm" type="none"/>
            <a:tailEnd len="sm" w="sm"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cxnSp>
        <p:nvCxnSpPr>
          <p:cNvPr id="139" name="Google Shape;139;p9"/>
          <p:cNvCxnSpPr/>
          <p:nvPr/>
        </p:nvCxnSpPr>
        <p:spPr>
          <a:xfrm>
            <a:off x="183072" y="1170026"/>
            <a:ext cx="3910462" cy="16426"/>
          </a:xfrm>
          <a:prstGeom prst="straightConnector1">
            <a:avLst/>
          </a:prstGeom>
          <a:noFill/>
          <a:ln cap="flat" cmpd="sng" w="22225">
            <a:solidFill>
              <a:srgbClr val="219F8E"/>
            </a:solidFill>
            <a:prstDash val="dash"/>
            <a:round/>
            <a:headEnd len="sm" w="sm" type="none"/>
            <a:tailEnd len="sm" w="sm" type="none"/>
          </a:ln>
        </p:spPr>
      </p:cxnSp>
      <p:pic>
        <p:nvPicPr>
          <p:cNvPr id="140" name="Google Shape;140;p9"/>
          <p:cNvPicPr preferRelativeResize="0"/>
          <p:nvPr/>
        </p:nvPicPr>
        <p:blipFill rotWithShape="1">
          <a:blip r:embed="rId3">
            <a:alphaModFix/>
          </a:blip>
          <a:srcRect b="21970" l="8101" r="23065" t="17511"/>
          <a:stretch/>
        </p:blipFill>
        <p:spPr>
          <a:xfrm>
            <a:off x="6668569" y="40433"/>
            <a:ext cx="2283341" cy="674613"/>
          </a:xfrm>
          <a:prstGeom prst="rect">
            <a:avLst/>
          </a:prstGeom>
          <a:noFill/>
          <a:ln>
            <a:noFill/>
          </a:ln>
        </p:spPr>
      </p:pic>
      <p:sp>
        <p:nvSpPr>
          <p:cNvPr id="141" name="Google Shape;141;p9"/>
          <p:cNvSpPr/>
          <p:nvPr/>
        </p:nvSpPr>
        <p:spPr>
          <a:xfrm>
            <a:off x="129907" y="353535"/>
            <a:ext cx="4945585"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002060"/>
                </a:solidFill>
                <a:latin typeface="Calibri"/>
                <a:ea typeface="Calibri"/>
                <a:cs typeface="Calibri"/>
                <a:sym typeface="Calibri"/>
              </a:rPr>
              <a:t>Multitenant architecture</a:t>
            </a:r>
            <a:endParaRPr b="1" i="0" sz="2400" u="none" cap="none" strike="noStrike">
              <a:solidFill>
                <a:srgbClr val="000000"/>
              </a:solidFill>
              <a:latin typeface="Arial"/>
              <a:ea typeface="Arial"/>
              <a:cs typeface="Arial"/>
              <a:sym typeface="Arial"/>
            </a:endParaRPr>
          </a:p>
        </p:txBody>
      </p:sp>
      <p:pic>
        <p:nvPicPr>
          <p:cNvPr id="142" name="Google Shape;142;p9"/>
          <p:cNvPicPr preferRelativeResize="0"/>
          <p:nvPr/>
        </p:nvPicPr>
        <p:blipFill rotWithShape="1">
          <a:blip r:embed="rId4">
            <a:alphaModFix/>
          </a:blip>
          <a:srcRect b="0" l="0" r="0" t="0"/>
          <a:stretch/>
        </p:blipFill>
        <p:spPr>
          <a:xfrm>
            <a:off x="780100" y="1356612"/>
            <a:ext cx="7598355" cy="3586801"/>
          </a:xfrm>
          <a:prstGeom prst="rect">
            <a:avLst/>
          </a:prstGeom>
          <a:noFill/>
          <a:ln cap="flat" cmpd="sng" w="9525">
            <a:solidFill>
              <a:srgbClr val="D6D6D6"/>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Thomas Bunting</dc:creator>
</cp:coreProperties>
</file>